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96" r:id="rId6"/>
  </p:sldMasterIdLst>
  <p:notesMasterIdLst>
    <p:notesMasterId r:id="rId50"/>
  </p:notesMasterIdLst>
  <p:handoutMasterIdLst>
    <p:handoutMasterId r:id="rId51"/>
  </p:handoutMasterIdLst>
  <p:sldIdLst>
    <p:sldId id="925" r:id="rId7"/>
    <p:sldId id="926" r:id="rId8"/>
    <p:sldId id="1620" r:id="rId9"/>
    <p:sldId id="1625" r:id="rId10"/>
    <p:sldId id="503" r:id="rId11"/>
    <p:sldId id="1683" r:id="rId12"/>
    <p:sldId id="268" r:id="rId13"/>
    <p:sldId id="269" r:id="rId14"/>
    <p:sldId id="1632" r:id="rId15"/>
    <p:sldId id="1641" r:id="rId16"/>
    <p:sldId id="1654" r:id="rId17"/>
    <p:sldId id="1643" r:id="rId18"/>
    <p:sldId id="1655" r:id="rId19"/>
    <p:sldId id="1656" r:id="rId20"/>
    <p:sldId id="1644" r:id="rId21"/>
    <p:sldId id="1682" r:id="rId22"/>
    <p:sldId id="1657" r:id="rId23"/>
    <p:sldId id="1635" r:id="rId24"/>
    <p:sldId id="1659" r:id="rId25"/>
    <p:sldId id="1646" r:id="rId26"/>
    <p:sldId id="1647" r:id="rId27"/>
    <p:sldId id="1648" r:id="rId28"/>
    <p:sldId id="1661" r:id="rId29"/>
    <p:sldId id="1649" r:id="rId30"/>
    <p:sldId id="1662" r:id="rId31"/>
    <p:sldId id="1673" r:id="rId32"/>
    <p:sldId id="1650" r:id="rId33"/>
    <p:sldId id="1663" r:id="rId34"/>
    <p:sldId id="1664" r:id="rId35"/>
    <p:sldId id="1674" r:id="rId36"/>
    <p:sldId id="1684" r:id="rId37"/>
    <p:sldId id="1665" r:id="rId38"/>
    <p:sldId id="1675" r:id="rId39"/>
    <p:sldId id="1678" r:id="rId40"/>
    <p:sldId id="1666" r:id="rId41"/>
    <p:sldId id="1651" r:id="rId42"/>
    <p:sldId id="1667" r:id="rId43"/>
    <p:sldId id="1669" r:id="rId44"/>
    <p:sldId id="1668" r:id="rId45"/>
    <p:sldId id="1681" r:id="rId46"/>
    <p:sldId id="1680" r:id="rId47"/>
    <p:sldId id="1670" r:id="rId48"/>
    <p:sldId id="604" r:id="rId49"/>
  </p:sldIdLst>
  <p:sldSz cx="12192000" cy="6858000"/>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Bosch" initials="SB" lastIdx="7" clrIdx="0">
    <p:extLst>
      <p:ext uri="{19B8F6BF-5375-455C-9EA6-DF929625EA0E}">
        <p15:presenceInfo xmlns:p15="http://schemas.microsoft.com/office/powerpoint/2012/main" userId="S::sbosch@costengineering.eu::930e8da5-54cd-4273-a4dd-dc53d5088dae" providerId="AD"/>
      </p:ext>
    </p:extLst>
  </p:cmAuthor>
  <p:cmAuthor id="2" name="Buket Soydar" initials="BS" lastIdx="3" clrIdx="1">
    <p:extLst>
      <p:ext uri="{19B8F6BF-5375-455C-9EA6-DF929625EA0E}">
        <p15:presenceInfo xmlns:p15="http://schemas.microsoft.com/office/powerpoint/2012/main" userId="S::bsoydar@costengineering.eu::ac1dd3ab-bd37-41c9-8f28-967ba79863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B2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66541" autoAdjust="0"/>
  </p:normalViewPr>
  <p:slideViewPr>
    <p:cSldViewPr snapToGrid="0">
      <p:cViewPr varScale="1">
        <p:scale>
          <a:sx n="57" d="100"/>
          <a:sy n="57" d="100"/>
        </p:scale>
        <p:origin x="1517" y="34"/>
      </p:cViewPr>
      <p:guideLst/>
    </p:cSldViewPr>
  </p:slideViewPr>
  <p:notesTextViewPr>
    <p:cViewPr>
      <p:scale>
        <a:sx n="150" d="100"/>
        <a:sy n="150" d="100"/>
      </p:scale>
      <p:origin x="0" y="0"/>
    </p:cViewPr>
  </p:notesTextViewPr>
  <p:notesViewPr>
    <p:cSldViewPr snapToGrid="0">
      <p:cViewPr varScale="1">
        <p:scale>
          <a:sx n="51" d="100"/>
          <a:sy n="51" d="100"/>
        </p:scale>
        <p:origin x="2704" y="1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diagrams/_rels/data11.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s>
</file>

<file path=ppt/diagrams/_rels/data5.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 Type="http://schemas.openxmlformats.org/officeDocument/2006/relationships/image" Target="../media/image68.svg"/><Relationship Id="rId16" Type="http://schemas.openxmlformats.org/officeDocument/2006/relationships/image" Target="../media/image82.svg"/><Relationship Id="rId1" Type="http://schemas.openxmlformats.org/officeDocument/2006/relationships/image" Target="../media/image67.png"/><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s>
</file>

<file path=ppt/diagrams/_rels/drawing5.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 Type="http://schemas.openxmlformats.org/officeDocument/2006/relationships/image" Target="../media/image68.svg"/><Relationship Id="rId16" Type="http://schemas.openxmlformats.org/officeDocument/2006/relationships/image" Target="../media/image82.svg"/><Relationship Id="rId1" Type="http://schemas.openxmlformats.org/officeDocument/2006/relationships/image" Target="../media/image67.png"/><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B24C16-41E3-41F0-B7C3-1A3095678001}" type="doc">
      <dgm:prSet loTypeId="urn:microsoft.com/office/officeart/2005/8/layout/chevronAccent+Icon" loCatId="process" qsTypeId="urn:microsoft.com/office/officeart/2005/8/quickstyle/simple1" qsCatId="simple" csTypeId="urn:microsoft.com/office/officeart/2005/8/colors/colorful2" csCatId="colorful" phldr="1"/>
      <dgm:spPr/>
    </dgm:pt>
    <dgm:pt modelId="{F2C7EFBA-D31A-4994-A43B-E93E0A0DFF8A}">
      <dgm:prSet phldrT="[Text]" custT="1"/>
      <dgm:spPr>
        <a:xfrm>
          <a:off x="47032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(Custom) Showcase</a:t>
          </a:r>
        </a:p>
      </dgm:t>
    </dgm:pt>
    <dgm:pt modelId="{FADE8542-E293-4D1E-A359-EE0AA8E1882F}" type="parTrans" cxnId="{AF5434F4-1976-4AAA-B7F3-EBBC1E93A38F}">
      <dgm:prSet/>
      <dgm:spPr/>
      <dgm:t>
        <a:bodyPr/>
        <a:lstStyle/>
        <a:p>
          <a:endParaRPr lang="en-GB"/>
        </a:p>
      </dgm:t>
    </dgm:pt>
    <dgm:pt modelId="{80B1F708-EBFD-4D31-A437-DFC845508813}" type="sibTrans" cxnId="{AF5434F4-1976-4AAA-B7F3-EBBC1E93A38F}">
      <dgm:prSet/>
      <dgm:spPr/>
      <dgm:t>
        <a:bodyPr/>
        <a:lstStyle/>
        <a:p>
          <a:endParaRPr lang="en-GB"/>
        </a:p>
      </dgm:t>
    </dgm:pt>
    <dgm:pt modelId="{E98E903C-D4C8-4B85-BD2B-911897016079}">
      <dgm:prSet phldrT="[Text]" custT="1"/>
      <dgm:spPr>
        <a:xfrm>
          <a:off x="2480986"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Needs Assessment Workshop</a:t>
          </a:r>
        </a:p>
      </dgm:t>
    </dgm:pt>
    <dgm:pt modelId="{FDCADCB9-2A8E-4941-832D-4486BB4848B4}" type="parTrans" cxnId="{3F493FE6-97B4-44A4-B000-93410EEB6EA7}">
      <dgm:prSet/>
      <dgm:spPr/>
      <dgm:t>
        <a:bodyPr/>
        <a:lstStyle/>
        <a:p>
          <a:endParaRPr lang="en-GB"/>
        </a:p>
      </dgm:t>
    </dgm:pt>
    <dgm:pt modelId="{BA53D141-E7ED-4347-821F-4E2842F43ADC}" type="sibTrans" cxnId="{3F493FE6-97B4-44A4-B000-93410EEB6EA7}">
      <dgm:prSet/>
      <dgm:spPr/>
      <dgm:t>
        <a:bodyPr/>
        <a:lstStyle/>
        <a:p>
          <a:endParaRPr lang="en-GB"/>
        </a:p>
      </dgm:t>
    </dgm:pt>
    <dgm:pt modelId="{A3BC1DCB-E6BF-4E45-947F-A0086862D646}">
      <dgm:prSet phldrT="[Text]" custT="1"/>
      <dgm:spPr>
        <a:xfrm>
          <a:off x="4491648"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ImplementationPlan</a:t>
          </a:r>
          <a:endParaRPr lang="en-GB" sz="1400" dirty="0">
            <a:solidFill>
              <a:srgbClr val="333333">
                <a:hueOff val="0"/>
                <a:satOff val="0"/>
                <a:lumOff val="0"/>
                <a:alphaOff val="0"/>
              </a:srgbClr>
            </a:solidFill>
            <a:latin typeface="Calibri"/>
            <a:ea typeface="+mn-ea"/>
            <a:cs typeface="+mn-cs"/>
          </a:endParaRPr>
        </a:p>
      </dgm:t>
    </dgm:pt>
    <dgm:pt modelId="{7CE74FA1-04C6-46B5-AC58-F1E0D8A07FE3}" type="parTrans" cxnId="{F5D638E6-53E5-4FAB-B889-81382D198521}">
      <dgm:prSet/>
      <dgm:spPr/>
      <dgm:t>
        <a:bodyPr/>
        <a:lstStyle/>
        <a:p>
          <a:endParaRPr lang="en-GB"/>
        </a:p>
      </dgm:t>
    </dgm:pt>
    <dgm:pt modelId="{C885CD0D-30C4-4B9D-A13E-7E9F28E5533B}" type="sibTrans" cxnId="{F5D638E6-53E5-4FAB-B889-81382D198521}">
      <dgm:prSet/>
      <dgm:spPr/>
      <dgm:t>
        <a:bodyPr/>
        <a:lstStyle/>
        <a:p>
          <a:endParaRPr lang="en-GB"/>
        </a:p>
      </dgm:t>
    </dgm:pt>
    <dgm:pt modelId="{1DA0D433-1BF3-4780-BAA8-50CC0420F29F}">
      <dgm:prSet phldrT="[Text]" custT="1"/>
      <dgm:spPr>
        <a:xfrm>
          <a:off x="6502310"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a:t>
          </a:r>
          <a:r>
            <a:rPr lang="en-GB" sz="1000" dirty="0" err="1">
              <a:solidFill>
                <a:srgbClr val="333333">
                  <a:hueOff val="0"/>
                  <a:satOff val="0"/>
                  <a:lumOff val="0"/>
                  <a:alphaOff val="0"/>
                </a:srgbClr>
              </a:solidFill>
              <a:latin typeface="Calibri"/>
              <a:ea typeface="+mn-ea"/>
              <a:cs typeface="+mn-cs"/>
            </a:rPr>
            <a:t>with</a:t>
          </a:r>
          <a:r>
            <a:rPr lang="en-GB" sz="1000" dirty="0">
              <a:solidFill>
                <a:srgbClr val="333333">
                  <a:hueOff val="0"/>
                  <a:satOff val="0"/>
                  <a:lumOff val="0"/>
                  <a:alphaOff val="0"/>
                </a:srgbClr>
              </a:solidFill>
              <a:latin typeface="Calibri"/>
              <a:ea typeface="+mn-ea"/>
              <a:cs typeface="+mn-cs"/>
            </a:rPr>
            <a:t> specification workshops</a:t>
          </a:r>
        </a:p>
      </dgm:t>
    </dgm:pt>
    <dgm:pt modelId="{E13D1A13-8404-41E2-BF77-1AE1869342D5}" type="parTrans" cxnId="{93DBA491-993B-4B3C-AD1B-00760A13005B}">
      <dgm:prSet/>
      <dgm:spPr/>
      <dgm:t>
        <a:bodyPr/>
        <a:lstStyle/>
        <a:p>
          <a:endParaRPr lang="en-GB"/>
        </a:p>
      </dgm:t>
    </dgm:pt>
    <dgm:pt modelId="{CAD17280-3494-4B97-A59A-EF1B21C94EC5}" type="sibTrans" cxnId="{93DBA491-993B-4B3C-AD1B-00760A13005B}">
      <dgm:prSet/>
      <dgm:spPr/>
      <dgm:t>
        <a:bodyPr/>
        <a:lstStyle/>
        <a:p>
          <a:endParaRPr lang="en-GB"/>
        </a:p>
      </dgm:t>
    </dgm:pt>
    <dgm:pt modelId="{C68EF9BC-526B-4890-8D1F-6CD1E94BC74D}">
      <dgm:prSet phldrT="[Text]"/>
      <dgm:spPr>
        <a:xfrm>
          <a:off x="8512972"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Pilot projects</a:t>
          </a:r>
        </a:p>
      </dgm:t>
    </dgm:pt>
    <dgm:pt modelId="{BE279BC7-4E38-465D-99EF-8414F5B6128E}" type="parTrans" cxnId="{76667B09-64CE-4931-B442-2C6B994055D7}">
      <dgm:prSet/>
      <dgm:spPr/>
      <dgm:t>
        <a:bodyPr/>
        <a:lstStyle/>
        <a:p>
          <a:endParaRPr lang="en-GB"/>
        </a:p>
      </dgm:t>
    </dgm:pt>
    <dgm:pt modelId="{ACDDF9B6-CAC9-4F46-81D8-DA1DDFA6D842}" type="sibTrans" cxnId="{76667B09-64CE-4931-B442-2C6B994055D7}">
      <dgm:prSet/>
      <dgm:spPr/>
      <dgm:t>
        <a:bodyPr/>
        <a:lstStyle/>
        <a:p>
          <a:endParaRPr lang="en-GB"/>
        </a:p>
      </dgm:t>
    </dgm:pt>
    <dgm:pt modelId="{AFA36089-A683-4B36-9C57-34E1C9E292C1}">
      <dgm:prSet phldrT="[Text]"/>
      <dgm:spPr>
        <a:xfrm>
          <a:off x="1052363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Go-Live</a:t>
          </a:r>
        </a:p>
      </dgm:t>
    </dgm:pt>
    <dgm:pt modelId="{8BE5EDB9-D78D-46F7-AA20-34BD810A3375}" type="parTrans" cxnId="{609261C1-27D9-458E-AC7B-35FBC84D5E9A}">
      <dgm:prSet/>
      <dgm:spPr/>
      <dgm:t>
        <a:bodyPr/>
        <a:lstStyle/>
        <a:p>
          <a:endParaRPr lang="en-GB"/>
        </a:p>
      </dgm:t>
    </dgm:pt>
    <dgm:pt modelId="{3B5FC347-4734-4C7B-BDFE-9B136470D00B}" type="sibTrans" cxnId="{609261C1-27D9-458E-AC7B-35FBC84D5E9A}">
      <dgm:prSet/>
      <dgm:spPr/>
      <dgm:t>
        <a:bodyPr/>
        <a:lstStyle/>
        <a:p>
          <a:endParaRPr lang="en-GB"/>
        </a:p>
      </dgm:t>
    </dgm:pt>
    <dgm:pt modelId="{94A325F3-EDDC-4AFF-AEB4-F0955BB43DF1}" type="pres">
      <dgm:prSet presAssocID="{0CB24C16-41E3-41F0-B7C3-1A3095678001}" presName="Name0" presStyleCnt="0">
        <dgm:presLayoutVars>
          <dgm:dir/>
          <dgm:resizeHandles val="exact"/>
        </dgm:presLayoutVars>
      </dgm:prSet>
      <dgm:spPr/>
    </dgm:pt>
    <dgm:pt modelId="{F33D9F40-E4B8-44F9-A914-F7DEA20F6CEB}" type="pres">
      <dgm:prSet presAssocID="{F2C7EFBA-D31A-4994-A43B-E93E0A0DFF8A}" presName="composite" presStyleCnt="0"/>
      <dgm:spPr/>
    </dgm:pt>
    <dgm:pt modelId="{75ACC049-D0C5-4B8B-B2F1-25B8557450DE}" type="pres">
      <dgm:prSet presAssocID="{F2C7EFBA-D31A-4994-A43B-E93E0A0DFF8A}" presName="bgChev" presStyleLbl="node1" presStyleIdx="0" presStyleCnt="6"/>
      <dgm:spPr>
        <a:xfrm>
          <a:off x="909" y="2589987"/>
          <a:ext cx="1760307" cy="679478"/>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343B6319-1B6F-4104-A945-D926E7C97207}" type="pres">
      <dgm:prSet presAssocID="{F2C7EFBA-D31A-4994-A43B-E93E0A0DFF8A}" presName="txNode" presStyleLbl="fgAcc1" presStyleIdx="0" presStyleCnt="6" custLinFactNeighborX="0">
        <dgm:presLayoutVars>
          <dgm:bulletEnabled val="1"/>
        </dgm:presLayoutVars>
      </dgm:prSet>
      <dgm:spPr/>
    </dgm:pt>
    <dgm:pt modelId="{1B09547A-B081-4167-85D6-B5C56974ED54}" type="pres">
      <dgm:prSet presAssocID="{80B1F708-EBFD-4D31-A437-DFC845508813}" presName="compositeSpace" presStyleCnt="0"/>
      <dgm:spPr/>
    </dgm:pt>
    <dgm:pt modelId="{94A4CBDD-9A88-4937-83B3-9F524DFD6DD1}" type="pres">
      <dgm:prSet presAssocID="{E98E903C-D4C8-4B85-BD2B-911897016079}" presName="composite" presStyleCnt="0"/>
      <dgm:spPr/>
    </dgm:pt>
    <dgm:pt modelId="{5E8A817E-24E6-4961-A7AC-5C3386C9DEE4}" type="pres">
      <dgm:prSet presAssocID="{E98E903C-D4C8-4B85-BD2B-911897016079}" presName="bgChev" presStyleLbl="node1" presStyleIdx="1" presStyleCnt="6"/>
      <dgm:spPr>
        <a:xfrm>
          <a:off x="2011571" y="2589987"/>
          <a:ext cx="1760307" cy="679478"/>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ln>
        <a:effectLst/>
      </dgm:spPr>
    </dgm:pt>
    <dgm:pt modelId="{ADF18EE7-C456-400D-9370-4FF7912A41DA}" type="pres">
      <dgm:prSet presAssocID="{E98E903C-D4C8-4B85-BD2B-911897016079}" presName="txNode" presStyleLbl="fgAcc1" presStyleIdx="1" presStyleCnt="6">
        <dgm:presLayoutVars>
          <dgm:bulletEnabled val="1"/>
        </dgm:presLayoutVars>
      </dgm:prSet>
      <dgm:spPr/>
    </dgm:pt>
    <dgm:pt modelId="{3FDF2A4B-9C34-4ED4-89E2-7E0E90F007F2}" type="pres">
      <dgm:prSet presAssocID="{BA53D141-E7ED-4347-821F-4E2842F43ADC}" presName="compositeSpace" presStyleCnt="0"/>
      <dgm:spPr/>
    </dgm:pt>
    <dgm:pt modelId="{26FDF7C5-FA7B-4EB4-B671-2431AE9ED7AB}" type="pres">
      <dgm:prSet presAssocID="{A3BC1DCB-E6BF-4E45-947F-A0086862D646}" presName="composite" presStyleCnt="0"/>
      <dgm:spPr/>
    </dgm:pt>
    <dgm:pt modelId="{E67A286F-A112-4E78-8868-D5DAF4D98CF4}" type="pres">
      <dgm:prSet presAssocID="{A3BC1DCB-E6BF-4E45-947F-A0086862D646}" presName="bgChev" presStyleLbl="node1" presStyleIdx="2" presStyleCnt="6"/>
      <dgm:spPr>
        <a:xfrm>
          <a:off x="4022233" y="2589987"/>
          <a:ext cx="1760307" cy="679478"/>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ln>
        <a:effectLst/>
      </dgm:spPr>
    </dgm:pt>
    <dgm:pt modelId="{A6C790DD-8FF0-4C0A-80E9-03F6CA27206F}" type="pres">
      <dgm:prSet presAssocID="{A3BC1DCB-E6BF-4E45-947F-A0086862D646}" presName="txNode" presStyleLbl="fgAcc1" presStyleIdx="2" presStyleCnt="6">
        <dgm:presLayoutVars>
          <dgm:bulletEnabled val="1"/>
        </dgm:presLayoutVars>
      </dgm:prSet>
      <dgm:spPr/>
    </dgm:pt>
    <dgm:pt modelId="{78A5C82F-B1CE-47FE-B61E-40EF33C5FEBE}" type="pres">
      <dgm:prSet presAssocID="{C885CD0D-30C4-4B9D-A13E-7E9F28E5533B}" presName="compositeSpace" presStyleCnt="0"/>
      <dgm:spPr/>
    </dgm:pt>
    <dgm:pt modelId="{45C8CAE5-23BD-4054-9A66-6DB7DA015F78}" type="pres">
      <dgm:prSet presAssocID="{1DA0D433-1BF3-4780-BAA8-50CC0420F29F}" presName="composite" presStyleCnt="0"/>
      <dgm:spPr/>
    </dgm:pt>
    <dgm:pt modelId="{0CA63A9B-F908-4C42-9231-C1BEF68DEE26}" type="pres">
      <dgm:prSet presAssocID="{1DA0D433-1BF3-4780-BAA8-50CC0420F29F}" presName="bgChev" presStyleLbl="node1" presStyleIdx="3" presStyleCnt="6"/>
      <dgm:spPr>
        <a:xfrm>
          <a:off x="6032895" y="2589987"/>
          <a:ext cx="1760307" cy="679478"/>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ln>
        <a:effectLst/>
      </dgm:spPr>
    </dgm:pt>
    <dgm:pt modelId="{1AE0E88A-989D-4973-BEDE-14F785447C44}" type="pres">
      <dgm:prSet presAssocID="{1DA0D433-1BF3-4780-BAA8-50CC0420F29F}" presName="txNode" presStyleLbl="fgAcc1" presStyleIdx="3" presStyleCnt="6">
        <dgm:presLayoutVars>
          <dgm:bulletEnabled val="1"/>
        </dgm:presLayoutVars>
      </dgm:prSet>
      <dgm:spPr/>
    </dgm:pt>
    <dgm:pt modelId="{05127859-6A0F-434A-99B7-AEC95B1C49FD}" type="pres">
      <dgm:prSet presAssocID="{CAD17280-3494-4B97-A59A-EF1B21C94EC5}" presName="compositeSpace" presStyleCnt="0"/>
      <dgm:spPr/>
    </dgm:pt>
    <dgm:pt modelId="{1BE611E7-832A-4B68-8267-62887CFEB979}" type="pres">
      <dgm:prSet presAssocID="{C68EF9BC-526B-4890-8D1F-6CD1E94BC74D}" presName="composite" presStyleCnt="0"/>
      <dgm:spPr/>
    </dgm:pt>
    <dgm:pt modelId="{7B99597D-1625-40E5-86DD-B61CBB08A438}" type="pres">
      <dgm:prSet presAssocID="{C68EF9BC-526B-4890-8D1F-6CD1E94BC74D}" presName="bgChev" presStyleLbl="node1" presStyleIdx="4" presStyleCnt="6"/>
      <dgm:spPr>
        <a:xfrm>
          <a:off x="8043557" y="2589987"/>
          <a:ext cx="1760307" cy="679478"/>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ln>
        <a:effectLst/>
      </dgm:spPr>
    </dgm:pt>
    <dgm:pt modelId="{B7DC64E2-BF76-490F-9339-F547AF5BA829}" type="pres">
      <dgm:prSet presAssocID="{C68EF9BC-526B-4890-8D1F-6CD1E94BC74D}" presName="txNode" presStyleLbl="fgAcc1" presStyleIdx="4" presStyleCnt="6">
        <dgm:presLayoutVars>
          <dgm:bulletEnabled val="1"/>
        </dgm:presLayoutVars>
      </dgm:prSet>
      <dgm:spPr/>
    </dgm:pt>
    <dgm:pt modelId="{BF237EF4-8BEB-4053-BB70-AB0BE41F0EB7}" type="pres">
      <dgm:prSet presAssocID="{ACDDF9B6-CAC9-4F46-81D8-DA1DDFA6D842}" presName="compositeSpace" presStyleCnt="0"/>
      <dgm:spPr/>
    </dgm:pt>
    <dgm:pt modelId="{66053391-8A34-4118-98CD-5DEFAAFBD337}" type="pres">
      <dgm:prSet presAssocID="{AFA36089-A683-4B36-9C57-34E1C9E292C1}" presName="composite" presStyleCnt="0"/>
      <dgm:spPr/>
    </dgm:pt>
    <dgm:pt modelId="{87BEA860-6EAC-4FF5-BDB8-3384B867EEF3}" type="pres">
      <dgm:prSet presAssocID="{AFA36089-A683-4B36-9C57-34E1C9E292C1}" presName="bgChev" presStyleLbl="node1" presStyleIdx="5" presStyleCnt="6"/>
      <dgm:spPr>
        <a:xfrm>
          <a:off x="10054219" y="2589987"/>
          <a:ext cx="1760307" cy="679478"/>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ln>
        <a:effectLst/>
      </dgm:spPr>
    </dgm:pt>
    <dgm:pt modelId="{7C69FC40-3DF5-4241-B2C7-6CC364F4586C}" type="pres">
      <dgm:prSet presAssocID="{AFA36089-A683-4B36-9C57-34E1C9E292C1}" presName="txNode" presStyleLbl="fgAcc1" presStyleIdx="5" presStyleCnt="6">
        <dgm:presLayoutVars>
          <dgm:bulletEnabled val="1"/>
        </dgm:presLayoutVars>
      </dgm:prSet>
      <dgm:spPr/>
    </dgm:pt>
  </dgm:ptLst>
  <dgm:cxnLst>
    <dgm:cxn modelId="{76667B09-64CE-4931-B442-2C6B994055D7}" srcId="{0CB24C16-41E3-41F0-B7C3-1A3095678001}" destId="{C68EF9BC-526B-4890-8D1F-6CD1E94BC74D}" srcOrd="4" destOrd="0" parTransId="{BE279BC7-4E38-465D-99EF-8414F5B6128E}" sibTransId="{ACDDF9B6-CAC9-4F46-81D8-DA1DDFA6D842}"/>
    <dgm:cxn modelId="{BF94B525-CA8F-478E-AA4A-ED35DBDBF78D}" type="presOf" srcId="{A3BC1DCB-E6BF-4E45-947F-A0086862D646}" destId="{A6C790DD-8FF0-4C0A-80E9-03F6CA27206F}" srcOrd="0" destOrd="0" presId="urn:microsoft.com/office/officeart/2005/8/layout/chevronAccent+Icon"/>
    <dgm:cxn modelId="{59FBDD27-96A8-4152-897E-CC01C4C4568C}" type="presOf" srcId="{E98E903C-D4C8-4B85-BD2B-911897016079}" destId="{ADF18EE7-C456-400D-9370-4FF7912A41DA}" srcOrd="0" destOrd="0" presId="urn:microsoft.com/office/officeart/2005/8/layout/chevronAccent+Icon"/>
    <dgm:cxn modelId="{6EAE5661-530E-453D-BA96-4910C9303DE9}" type="presOf" srcId="{AFA36089-A683-4B36-9C57-34E1C9E292C1}" destId="{7C69FC40-3DF5-4241-B2C7-6CC364F4586C}" srcOrd="0" destOrd="0" presId="urn:microsoft.com/office/officeart/2005/8/layout/chevronAccent+Icon"/>
    <dgm:cxn modelId="{894CA789-92E1-4FAB-9B35-0BF3C6BBAF67}" type="presOf" srcId="{C68EF9BC-526B-4890-8D1F-6CD1E94BC74D}" destId="{B7DC64E2-BF76-490F-9339-F547AF5BA829}" srcOrd="0" destOrd="0" presId="urn:microsoft.com/office/officeart/2005/8/layout/chevronAccent+Icon"/>
    <dgm:cxn modelId="{93DBA491-993B-4B3C-AD1B-00760A13005B}" srcId="{0CB24C16-41E3-41F0-B7C3-1A3095678001}" destId="{1DA0D433-1BF3-4780-BAA8-50CC0420F29F}" srcOrd="3" destOrd="0" parTransId="{E13D1A13-8404-41E2-BF77-1AE1869342D5}" sibTransId="{CAD17280-3494-4B97-A59A-EF1B21C94EC5}"/>
    <dgm:cxn modelId="{609261C1-27D9-458E-AC7B-35FBC84D5E9A}" srcId="{0CB24C16-41E3-41F0-B7C3-1A3095678001}" destId="{AFA36089-A683-4B36-9C57-34E1C9E292C1}" srcOrd="5" destOrd="0" parTransId="{8BE5EDB9-D78D-46F7-AA20-34BD810A3375}" sibTransId="{3B5FC347-4734-4C7B-BDFE-9B136470D00B}"/>
    <dgm:cxn modelId="{BDC6C1C6-93AF-47EF-9694-5B2FBFF792B5}" type="presOf" srcId="{F2C7EFBA-D31A-4994-A43B-E93E0A0DFF8A}" destId="{343B6319-1B6F-4104-A945-D926E7C97207}" srcOrd="0" destOrd="0" presId="urn:microsoft.com/office/officeart/2005/8/layout/chevronAccent+Icon"/>
    <dgm:cxn modelId="{08BAF8D8-C952-4EB9-ADB0-C49378546EAB}" type="presOf" srcId="{1DA0D433-1BF3-4780-BAA8-50CC0420F29F}" destId="{1AE0E88A-989D-4973-BEDE-14F785447C44}" srcOrd="0" destOrd="0" presId="urn:microsoft.com/office/officeart/2005/8/layout/chevronAccent+Icon"/>
    <dgm:cxn modelId="{F5D638E6-53E5-4FAB-B889-81382D198521}" srcId="{0CB24C16-41E3-41F0-B7C3-1A3095678001}" destId="{A3BC1DCB-E6BF-4E45-947F-A0086862D646}" srcOrd="2" destOrd="0" parTransId="{7CE74FA1-04C6-46B5-AC58-F1E0D8A07FE3}" sibTransId="{C885CD0D-30C4-4B9D-A13E-7E9F28E5533B}"/>
    <dgm:cxn modelId="{3F493FE6-97B4-44A4-B000-93410EEB6EA7}" srcId="{0CB24C16-41E3-41F0-B7C3-1A3095678001}" destId="{E98E903C-D4C8-4B85-BD2B-911897016079}" srcOrd="1" destOrd="0" parTransId="{FDCADCB9-2A8E-4941-832D-4486BB4848B4}" sibTransId="{BA53D141-E7ED-4347-821F-4E2842F43ADC}"/>
    <dgm:cxn modelId="{AF5434F4-1976-4AAA-B7F3-EBBC1E93A38F}" srcId="{0CB24C16-41E3-41F0-B7C3-1A3095678001}" destId="{F2C7EFBA-D31A-4994-A43B-E93E0A0DFF8A}" srcOrd="0" destOrd="0" parTransId="{FADE8542-E293-4D1E-A359-EE0AA8E1882F}" sibTransId="{80B1F708-EBFD-4D31-A437-DFC845508813}"/>
    <dgm:cxn modelId="{05552CFE-3D33-48A3-900F-A8720F96A1A0}" type="presOf" srcId="{0CB24C16-41E3-41F0-B7C3-1A3095678001}" destId="{94A325F3-EDDC-4AFF-AEB4-F0955BB43DF1}" srcOrd="0" destOrd="0" presId="urn:microsoft.com/office/officeart/2005/8/layout/chevronAccent+Icon"/>
    <dgm:cxn modelId="{702D1F92-9275-4660-BF82-20D2013758E7}" type="presParOf" srcId="{94A325F3-EDDC-4AFF-AEB4-F0955BB43DF1}" destId="{F33D9F40-E4B8-44F9-A914-F7DEA20F6CEB}" srcOrd="0" destOrd="0" presId="urn:microsoft.com/office/officeart/2005/8/layout/chevronAccent+Icon"/>
    <dgm:cxn modelId="{5DA79735-D2BB-47A0-9C65-66EA58ABB83A}" type="presParOf" srcId="{F33D9F40-E4B8-44F9-A914-F7DEA20F6CEB}" destId="{75ACC049-D0C5-4B8B-B2F1-25B8557450DE}" srcOrd="0" destOrd="0" presId="urn:microsoft.com/office/officeart/2005/8/layout/chevronAccent+Icon"/>
    <dgm:cxn modelId="{BFD1E232-CCE1-4A26-AFA4-FE65CAD7EE7D}" type="presParOf" srcId="{F33D9F40-E4B8-44F9-A914-F7DEA20F6CEB}" destId="{343B6319-1B6F-4104-A945-D926E7C97207}" srcOrd="1" destOrd="0" presId="urn:microsoft.com/office/officeart/2005/8/layout/chevronAccent+Icon"/>
    <dgm:cxn modelId="{2A094509-D1DB-4AF3-9A10-7ACED4BB3177}" type="presParOf" srcId="{94A325F3-EDDC-4AFF-AEB4-F0955BB43DF1}" destId="{1B09547A-B081-4167-85D6-B5C56974ED54}" srcOrd="1" destOrd="0" presId="urn:microsoft.com/office/officeart/2005/8/layout/chevronAccent+Icon"/>
    <dgm:cxn modelId="{F69DBB1E-760F-46F2-93ED-73BD24AD9097}" type="presParOf" srcId="{94A325F3-EDDC-4AFF-AEB4-F0955BB43DF1}" destId="{94A4CBDD-9A88-4937-83B3-9F524DFD6DD1}" srcOrd="2" destOrd="0" presId="urn:microsoft.com/office/officeart/2005/8/layout/chevronAccent+Icon"/>
    <dgm:cxn modelId="{7A8A8DEC-667B-4528-9A4D-84A97C3B6F9A}" type="presParOf" srcId="{94A4CBDD-9A88-4937-83B3-9F524DFD6DD1}" destId="{5E8A817E-24E6-4961-A7AC-5C3386C9DEE4}" srcOrd="0" destOrd="0" presId="urn:microsoft.com/office/officeart/2005/8/layout/chevronAccent+Icon"/>
    <dgm:cxn modelId="{C155ECEB-88D6-43F2-9807-50ED9CAB85F3}" type="presParOf" srcId="{94A4CBDD-9A88-4937-83B3-9F524DFD6DD1}" destId="{ADF18EE7-C456-400D-9370-4FF7912A41DA}" srcOrd="1" destOrd="0" presId="urn:microsoft.com/office/officeart/2005/8/layout/chevronAccent+Icon"/>
    <dgm:cxn modelId="{963E9533-9F71-410D-B711-0E1FE5DEBCA1}" type="presParOf" srcId="{94A325F3-EDDC-4AFF-AEB4-F0955BB43DF1}" destId="{3FDF2A4B-9C34-4ED4-89E2-7E0E90F007F2}" srcOrd="3" destOrd="0" presId="urn:microsoft.com/office/officeart/2005/8/layout/chevronAccent+Icon"/>
    <dgm:cxn modelId="{9A883B5E-CDE5-43CB-B5D9-0F634693DA00}" type="presParOf" srcId="{94A325F3-EDDC-4AFF-AEB4-F0955BB43DF1}" destId="{26FDF7C5-FA7B-4EB4-B671-2431AE9ED7AB}" srcOrd="4" destOrd="0" presId="urn:microsoft.com/office/officeart/2005/8/layout/chevronAccent+Icon"/>
    <dgm:cxn modelId="{04C2B310-90C0-4085-B9DD-DF6D0DE115C1}" type="presParOf" srcId="{26FDF7C5-FA7B-4EB4-B671-2431AE9ED7AB}" destId="{E67A286F-A112-4E78-8868-D5DAF4D98CF4}" srcOrd="0" destOrd="0" presId="urn:microsoft.com/office/officeart/2005/8/layout/chevronAccent+Icon"/>
    <dgm:cxn modelId="{9BA2C5DD-0519-4250-B6FE-F6536C9F39DD}" type="presParOf" srcId="{26FDF7C5-FA7B-4EB4-B671-2431AE9ED7AB}" destId="{A6C790DD-8FF0-4C0A-80E9-03F6CA27206F}" srcOrd="1" destOrd="0" presId="urn:microsoft.com/office/officeart/2005/8/layout/chevronAccent+Icon"/>
    <dgm:cxn modelId="{438A0971-0825-41AB-BFFE-AC917180BBF2}" type="presParOf" srcId="{94A325F3-EDDC-4AFF-AEB4-F0955BB43DF1}" destId="{78A5C82F-B1CE-47FE-B61E-40EF33C5FEBE}" srcOrd="5" destOrd="0" presId="urn:microsoft.com/office/officeart/2005/8/layout/chevronAccent+Icon"/>
    <dgm:cxn modelId="{93BC98F8-79FA-40C7-B359-269479E60D70}" type="presParOf" srcId="{94A325F3-EDDC-4AFF-AEB4-F0955BB43DF1}" destId="{45C8CAE5-23BD-4054-9A66-6DB7DA015F78}" srcOrd="6" destOrd="0" presId="urn:microsoft.com/office/officeart/2005/8/layout/chevronAccent+Icon"/>
    <dgm:cxn modelId="{6BD39E0C-08A2-4783-A0DE-E41C896A6867}" type="presParOf" srcId="{45C8CAE5-23BD-4054-9A66-6DB7DA015F78}" destId="{0CA63A9B-F908-4C42-9231-C1BEF68DEE26}" srcOrd="0" destOrd="0" presId="urn:microsoft.com/office/officeart/2005/8/layout/chevronAccent+Icon"/>
    <dgm:cxn modelId="{14F411B1-429A-4D06-94AA-DA836168081A}" type="presParOf" srcId="{45C8CAE5-23BD-4054-9A66-6DB7DA015F78}" destId="{1AE0E88A-989D-4973-BEDE-14F785447C44}" srcOrd="1" destOrd="0" presId="urn:microsoft.com/office/officeart/2005/8/layout/chevronAccent+Icon"/>
    <dgm:cxn modelId="{C7126DFC-7356-4E38-9B83-AA377504BFEF}" type="presParOf" srcId="{94A325F3-EDDC-4AFF-AEB4-F0955BB43DF1}" destId="{05127859-6A0F-434A-99B7-AEC95B1C49FD}" srcOrd="7" destOrd="0" presId="urn:microsoft.com/office/officeart/2005/8/layout/chevronAccent+Icon"/>
    <dgm:cxn modelId="{A07A9952-EE63-4712-9FF5-F4379405ABC4}" type="presParOf" srcId="{94A325F3-EDDC-4AFF-AEB4-F0955BB43DF1}" destId="{1BE611E7-832A-4B68-8267-62887CFEB979}" srcOrd="8" destOrd="0" presId="urn:microsoft.com/office/officeart/2005/8/layout/chevronAccent+Icon"/>
    <dgm:cxn modelId="{56CF0835-8152-411C-92FA-A8357917AD7A}" type="presParOf" srcId="{1BE611E7-832A-4B68-8267-62887CFEB979}" destId="{7B99597D-1625-40E5-86DD-B61CBB08A438}" srcOrd="0" destOrd="0" presId="urn:microsoft.com/office/officeart/2005/8/layout/chevronAccent+Icon"/>
    <dgm:cxn modelId="{F4DD6508-132B-4A08-9456-0F123FB6010E}" type="presParOf" srcId="{1BE611E7-832A-4B68-8267-62887CFEB979}" destId="{B7DC64E2-BF76-490F-9339-F547AF5BA829}" srcOrd="1" destOrd="0" presId="urn:microsoft.com/office/officeart/2005/8/layout/chevronAccent+Icon"/>
    <dgm:cxn modelId="{809277F7-19F7-4674-B680-85B7685A0AF8}" type="presParOf" srcId="{94A325F3-EDDC-4AFF-AEB4-F0955BB43DF1}" destId="{BF237EF4-8BEB-4053-BB70-AB0BE41F0EB7}" srcOrd="9" destOrd="0" presId="urn:microsoft.com/office/officeart/2005/8/layout/chevronAccent+Icon"/>
    <dgm:cxn modelId="{4B8BBB9B-C218-4F20-B453-49C35FC9A9FA}" type="presParOf" srcId="{94A325F3-EDDC-4AFF-AEB4-F0955BB43DF1}" destId="{66053391-8A34-4118-98CD-5DEFAAFBD337}" srcOrd="10" destOrd="0" presId="urn:microsoft.com/office/officeart/2005/8/layout/chevronAccent+Icon"/>
    <dgm:cxn modelId="{C022BF89-E723-4F54-AFB1-F379795FA601}" type="presParOf" srcId="{66053391-8A34-4118-98CD-5DEFAAFBD337}" destId="{87BEA860-6EAC-4FF5-BDB8-3384B867EEF3}" srcOrd="0" destOrd="0" presId="urn:microsoft.com/office/officeart/2005/8/layout/chevronAccent+Icon"/>
    <dgm:cxn modelId="{AB236A95-31B4-4692-A2F9-40815C88C483}" type="presParOf" srcId="{66053391-8A34-4118-98CD-5DEFAAFBD337}" destId="{7C69FC40-3DF5-4241-B2C7-6CC364F4586C}" srcOrd="1" destOrd="0" presId="urn:microsoft.com/office/officeart/2005/8/layout/chevronAccen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B24C16-41E3-41F0-B7C3-1A3095678001}" type="doc">
      <dgm:prSet loTypeId="urn:microsoft.com/office/officeart/2005/8/layout/chevronAccent+Icon" loCatId="process" qsTypeId="urn:microsoft.com/office/officeart/2005/8/quickstyle/simple1" qsCatId="simple" csTypeId="urn:microsoft.com/office/officeart/2005/8/colors/colorful2" csCatId="colorful" phldr="1"/>
      <dgm:spPr/>
    </dgm:pt>
    <dgm:pt modelId="{F2C7EFBA-D31A-4994-A43B-E93E0A0DFF8A}">
      <dgm:prSet phldrT="[Text]" custT="1"/>
      <dgm:spPr>
        <a:xfrm>
          <a:off x="47032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(Custom) Showcase</a:t>
          </a:r>
        </a:p>
      </dgm:t>
    </dgm:pt>
    <dgm:pt modelId="{FADE8542-E293-4D1E-A359-EE0AA8E1882F}" type="parTrans" cxnId="{AF5434F4-1976-4AAA-B7F3-EBBC1E93A38F}">
      <dgm:prSet/>
      <dgm:spPr/>
      <dgm:t>
        <a:bodyPr/>
        <a:lstStyle/>
        <a:p>
          <a:endParaRPr lang="en-GB"/>
        </a:p>
      </dgm:t>
    </dgm:pt>
    <dgm:pt modelId="{80B1F708-EBFD-4D31-A437-DFC845508813}" type="sibTrans" cxnId="{AF5434F4-1976-4AAA-B7F3-EBBC1E93A38F}">
      <dgm:prSet/>
      <dgm:spPr/>
      <dgm:t>
        <a:bodyPr/>
        <a:lstStyle/>
        <a:p>
          <a:endParaRPr lang="en-GB"/>
        </a:p>
      </dgm:t>
    </dgm:pt>
    <dgm:pt modelId="{E98E903C-D4C8-4B85-BD2B-911897016079}">
      <dgm:prSet phldrT="[Text]" custT="1"/>
      <dgm:spPr>
        <a:xfrm>
          <a:off x="2480986"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Needs Assessment Workshop</a:t>
          </a:r>
        </a:p>
      </dgm:t>
    </dgm:pt>
    <dgm:pt modelId="{FDCADCB9-2A8E-4941-832D-4486BB4848B4}" type="parTrans" cxnId="{3F493FE6-97B4-44A4-B000-93410EEB6EA7}">
      <dgm:prSet/>
      <dgm:spPr/>
      <dgm:t>
        <a:bodyPr/>
        <a:lstStyle/>
        <a:p>
          <a:endParaRPr lang="en-GB"/>
        </a:p>
      </dgm:t>
    </dgm:pt>
    <dgm:pt modelId="{BA53D141-E7ED-4347-821F-4E2842F43ADC}" type="sibTrans" cxnId="{3F493FE6-97B4-44A4-B000-93410EEB6EA7}">
      <dgm:prSet/>
      <dgm:spPr/>
      <dgm:t>
        <a:bodyPr/>
        <a:lstStyle/>
        <a:p>
          <a:endParaRPr lang="en-GB"/>
        </a:p>
      </dgm:t>
    </dgm:pt>
    <dgm:pt modelId="{A3BC1DCB-E6BF-4E45-947F-A0086862D646}">
      <dgm:prSet phldrT="[Text]" custT="1"/>
      <dgm:spPr>
        <a:xfrm>
          <a:off x="4491648"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ImplementationPlan</a:t>
          </a:r>
          <a:endParaRPr lang="en-GB" sz="1400" dirty="0">
            <a:solidFill>
              <a:srgbClr val="333333">
                <a:hueOff val="0"/>
                <a:satOff val="0"/>
                <a:lumOff val="0"/>
                <a:alphaOff val="0"/>
              </a:srgbClr>
            </a:solidFill>
            <a:latin typeface="Calibri"/>
            <a:ea typeface="+mn-ea"/>
            <a:cs typeface="+mn-cs"/>
          </a:endParaRPr>
        </a:p>
      </dgm:t>
    </dgm:pt>
    <dgm:pt modelId="{7CE74FA1-04C6-46B5-AC58-F1E0D8A07FE3}" type="parTrans" cxnId="{F5D638E6-53E5-4FAB-B889-81382D198521}">
      <dgm:prSet/>
      <dgm:spPr/>
      <dgm:t>
        <a:bodyPr/>
        <a:lstStyle/>
        <a:p>
          <a:endParaRPr lang="en-GB"/>
        </a:p>
      </dgm:t>
    </dgm:pt>
    <dgm:pt modelId="{C885CD0D-30C4-4B9D-A13E-7E9F28E5533B}" type="sibTrans" cxnId="{F5D638E6-53E5-4FAB-B889-81382D198521}">
      <dgm:prSet/>
      <dgm:spPr/>
      <dgm:t>
        <a:bodyPr/>
        <a:lstStyle/>
        <a:p>
          <a:endParaRPr lang="en-GB"/>
        </a:p>
      </dgm:t>
    </dgm:pt>
    <dgm:pt modelId="{1DA0D433-1BF3-4780-BAA8-50CC0420F29F}">
      <dgm:prSet phldrT="[Text]" custT="1"/>
      <dgm:spPr>
        <a:xfrm>
          <a:off x="6502310"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a:t>
          </a:r>
          <a:r>
            <a:rPr lang="en-GB" sz="1000" dirty="0" err="1">
              <a:solidFill>
                <a:srgbClr val="333333">
                  <a:hueOff val="0"/>
                  <a:satOff val="0"/>
                  <a:lumOff val="0"/>
                  <a:alphaOff val="0"/>
                </a:srgbClr>
              </a:solidFill>
              <a:latin typeface="Calibri"/>
              <a:ea typeface="+mn-ea"/>
              <a:cs typeface="+mn-cs"/>
            </a:rPr>
            <a:t>with</a:t>
          </a:r>
          <a:r>
            <a:rPr lang="en-GB" sz="1000" dirty="0">
              <a:solidFill>
                <a:srgbClr val="333333">
                  <a:hueOff val="0"/>
                  <a:satOff val="0"/>
                  <a:lumOff val="0"/>
                  <a:alphaOff val="0"/>
                </a:srgbClr>
              </a:solidFill>
              <a:latin typeface="Calibri"/>
              <a:ea typeface="+mn-ea"/>
              <a:cs typeface="+mn-cs"/>
            </a:rPr>
            <a:t> specification workshops</a:t>
          </a:r>
        </a:p>
      </dgm:t>
    </dgm:pt>
    <dgm:pt modelId="{E13D1A13-8404-41E2-BF77-1AE1869342D5}" type="parTrans" cxnId="{93DBA491-993B-4B3C-AD1B-00760A13005B}">
      <dgm:prSet/>
      <dgm:spPr/>
      <dgm:t>
        <a:bodyPr/>
        <a:lstStyle/>
        <a:p>
          <a:endParaRPr lang="en-GB"/>
        </a:p>
      </dgm:t>
    </dgm:pt>
    <dgm:pt modelId="{CAD17280-3494-4B97-A59A-EF1B21C94EC5}" type="sibTrans" cxnId="{93DBA491-993B-4B3C-AD1B-00760A13005B}">
      <dgm:prSet/>
      <dgm:spPr/>
      <dgm:t>
        <a:bodyPr/>
        <a:lstStyle/>
        <a:p>
          <a:endParaRPr lang="en-GB"/>
        </a:p>
      </dgm:t>
    </dgm:pt>
    <dgm:pt modelId="{C68EF9BC-526B-4890-8D1F-6CD1E94BC74D}">
      <dgm:prSet phldrT="[Text]"/>
      <dgm:spPr>
        <a:xfrm>
          <a:off x="8512972"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Pilot projects</a:t>
          </a:r>
        </a:p>
      </dgm:t>
    </dgm:pt>
    <dgm:pt modelId="{BE279BC7-4E38-465D-99EF-8414F5B6128E}" type="parTrans" cxnId="{76667B09-64CE-4931-B442-2C6B994055D7}">
      <dgm:prSet/>
      <dgm:spPr/>
      <dgm:t>
        <a:bodyPr/>
        <a:lstStyle/>
        <a:p>
          <a:endParaRPr lang="en-GB"/>
        </a:p>
      </dgm:t>
    </dgm:pt>
    <dgm:pt modelId="{ACDDF9B6-CAC9-4F46-81D8-DA1DDFA6D842}" type="sibTrans" cxnId="{76667B09-64CE-4931-B442-2C6B994055D7}">
      <dgm:prSet/>
      <dgm:spPr/>
      <dgm:t>
        <a:bodyPr/>
        <a:lstStyle/>
        <a:p>
          <a:endParaRPr lang="en-GB"/>
        </a:p>
      </dgm:t>
    </dgm:pt>
    <dgm:pt modelId="{AFA36089-A683-4B36-9C57-34E1C9E292C1}">
      <dgm:prSet phldrT="[Text]"/>
      <dgm:spPr>
        <a:xfrm>
          <a:off x="1052363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Go-Live</a:t>
          </a:r>
        </a:p>
      </dgm:t>
    </dgm:pt>
    <dgm:pt modelId="{8BE5EDB9-D78D-46F7-AA20-34BD810A3375}" type="parTrans" cxnId="{609261C1-27D9-458E-AC7B-35FBC84D5E9A}">
      <dgm:prSet/>
      <dgm:spPr/>
      <dgm:t>
        <a:bodyPr/>
        <a:lstStyle/>
        <a:p>
          <a:endParaRPr lang="en-GB"/>
        </a:p>
      </dgm:t>
    </dgm:pt>
    <dgm:pt modelId="{3B5FC347-4734-4C7B-BDFE-9B136470D00B}" type="sibTrans" cxnId="{609261C1-27D9-458E-AC7B-35FBC84D5E9A}">
      <dgm:prSet/>
      <dgm:spPr/>
      <dgm:t>
        <a:bodyPr/>
        <a:lstStyle/>
        <a:p>
          <a:endParaRPr lang="en-GB"/>
        </a:p>
      </dgm:t>
    </dgm:pt>
    <dgm:pt modelId="{94A325F3-EDDC-4AFF-AEB4-F0955BB43DF1}" type="pres">
      <dgm:prSet presAssocID="{0CB24C16-41E3-41F0-B7C3-1A3095678001}" presName="Name0" presStyleCnt="0">
        <dgm:presLayoutVars>
          <dgm:dir/>
          <dgm:resizeHandles val="exact"/>
        </dgm:presLayoutVars>
      </dgm:prSet>
      <dgm:spPr/>
    </dgm:pt>
    <dgm:pt modelId="{F33D9F40-E4B8-44F9-A914-F7DEA20F6CEB}" type="pres">
      <dgm:prSet presAssocID="{F2C7EFBA-D31A-4994-A43B-E93E0A0DFF8A}" presName="composite" presStyleCnt="0"/>
      <dgm:spPr/>
    </dgm:pt>
    <dgm:pt modelId="{75ACC049-D0C5-4B8B-B2F1-25B8557450DE}" type="pres">
      <dgm:prSet presAssocID="{F2C7EFBA-D31A-4994-A43B-E93E0A0DFF8A}" presName="bgChev" presStyleLbl="node1" presStyleIdx="0" presStyleCnt="6"/>
      <dgm:spPr>
        <a:xfrm>
          <a:off x="909" y="2589987"/>
          <a:ext cx="1760307" cy="679478"/>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343B6319-1B6F-4104-A945-D926E7C97207}" type="pres">
      <dgm:prSet presAssocID="{F2C7EFBA-D31A-4994-A43B-E93E0A0DFF8A}" presName="txNode" presStyleLbl="fgAcc1" presStyleIdx="0" presStyleCnt="6" custLinFactNeighborX="0">
        <dgm:presLayoutVars>
          <dgm:bulletEnabled val="1"/>
        </dgm:presLayoutVars>
      </dgm:prSet>
      <dgm:spPr/>
    </dgm:pt>
    <dgm:pt modelId="{1B09547A-B081-4167-85D6-B5C56974ED54}" type="pres">
      <dgm:prSet presAssocID="{80B1F708-EBFD-4D31-A437-DFC845508813}" presName="compositeSpace" presStyleCnt="0"/>
      <dgm:spPr/>
    </dgm:pt>
    <dgm:pt modelId="{94A4CBDD-9A88-4937-83B3-9F524DFD6DD1}" type="pres">
      <dgm:prSet presAssocID="{E98E903C-D4C8-4B85-BD2B-911897016079}" presName="composite" presStyleCnt="0"/>
      <dgm:spPr/>
    </dgm:pt>
    <dgm:pt modelId="{5E8A817E-24E6-4961-A7AC-5C3386C9DEE4}" type="pres">
      <dgm:prSet presAssocID="{E98E903C-D4C8-4B85-BD2B-911897016079}" presName="bgChev" presStyleLbl="node1" presStyleIdx="1" presStyleCnt="6"/>
      <dgm:spPr>
        <a:xfrm>
          <a:off x="2011571" y="2589987"/>
          <a:ext cx="1760307" cy="679478"/>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ln>
        <a:effectLst/>
      </dgm:spPr>
    </dgm:pt>
    <dgm:pt modelId="{ADF18EE7-C456-400D-9370-4FF7912A41DA}" type="pres">
      <dgm:prSet presAssocID="{E98E903C-D4C8-4B85-BD2B-911897016079}" presName="txNode" presStyleLbl="fgAcc1" presStyleIdx="1" presStyleCnt="6">
        <dgm:presLayoutVars>
          <dgm:bulletEnabled val="1"/>
        </dgm:presLayoutVars>
      </dgm:prSet>
      <dgm:spPr/>
    </dgm:pt>
    <dgm:pt modelId="{3FDF2A4B-9C34-4ED4-89E2-7E0E90F007F2}" type="pres">
      <dgm:prSet presAssocID="{BA53D141-E7ED-4347-821F-4E2842F43ADC}" presName="compositeSpace" presStyleCnt="0"/>
      <dgm:spPr/>
    </dgm:pt>
    <dgm:pt modelId="{26FDF7C5-FA7B-4EB4-B671-2431AE9ED7AB}" type="pres">
      <dgm:prSet presAssocID="{A3BC1DCB-E6BF-4E45-947F-A0086862D646}" presName="composite" presStyleCnt="0"/>
      <dgm:spPr/>
    </dgm:pt>
    <dgm:pt modelId="{E67A286F-A112-4E78-8868-D5DAF4D98CF4}" type="pres">
      <dgm:prSet presAssocID="{A3BC1DCB-E6BF-4E45-947F-A0086862D646}" presName="bgChev" presStyleLbl="node1" presStyleIdx="2" presStyleCnt="6"/>
      <dgm:spPr>
        <a:xfrm>
          <a:off x="4022233" y="2589987"/>
          <a:ext cx="1760307" cy="679478"/>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ln>
        <a:effectLst/>
      </dgm:spPr>
    </dgm:pt>
    <dgm:pt modelId="{A6C790DD-8FF0-4C0A-80E9-03F6CA27206F}" type="pres">
      <dgm:prSet presAssocID="{A3BC1DCB-E6BF-4E45-947F-A0086862D646}" presName="txNode" presStyleLbl="fgAcc1" presStyleIdx="2" presStyleCnt="6">
        <dgm:presLayoutVars>
          <dgm:bulletEnabled val="1"/>
        </dgm:presLayoutVars>
      </dgm:prSet>
      <dgm:spPr/>
    </dgm:pt>
    <dgm:pt modelId="{78A5C82F-B1CE-47FE-B61E-40EF33C5FEBE}" type="pres">
      <dgm:prSet presAssocID="{C885CD0D-30C4-4B9D-A13E-7E9F28E5533B}" presName="compositeSpace" presStyleCnt="0"/>
      <dgm:spPr/>
    </dgm:pt>
    <dgm:pt modelId="{45C8CAE5-23BD-4054-9A66-6DB7DA015F78}" type="pres">
      <dgm:prSet presAssocID="{1DA0D433-1BF3-4780-BAA8-50CC0420F29F}" presName="composite" presStyleCnt="0"/>
      <dgm:spPr/>
    </dgm:pt>
    <dgm:pt modelId="{0CA63A9B-F908-4C42-9231-C1BEF68DEE26}" type="pres">
      <dgm:prSet presAssocID="{1DA0D433-1BF3-4780-BAA8-50CC0420F29F}" presName="bgChev" presStyleLbl="node1" presStyleIdx="3" presStyleCnt="6"/>
      <dgm:spPr>
        <a:xfrm>
          <a:off x="6032895" y="2589987"/>
          <a:ext cx="1760307" cy="679478"/>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ln>
        <a:effectLst/>
      </dgm:spPr>
    </dgm:pt>
    <dgm:pt modelId="{1AE0E88A-989D-4973-BEDE-14F785447C44}" type="pres">
      <dgm:prSet presAssocID="{1DA0D433-1BF3-4780-BAA8-50CC0420F29F}" presName="txNode" presStyleLbl="fgAcc1" presStyleIdx="3" presStyleCnt="6">
        <dgm:presLayoutVars>
          <dgm:bulletEnabled val="1"/>
        </dgm:presLayoutVars>
      </dgm:prSet>
      <dgm:spPr/>
    </dgm:pt>
    <dgm:pt modelId="{05127859-6A0F-434A-99B7-AEC95B1C49FD}" type="pres">
      <dgm:prSet presAssocID="{CAD17280-3494-4B97-A59A-EF1B21C94EC5}" presName="compositeSpace" presStyleCnt="0"/>
      <dgm:spPr/>
    </dgm:pt>
    <dgm:pt modelId="{1BE611E7-832A-4B68-8267-62887CFEB979}" type="pres">
      <dgm:prSet presAssocID="{C68EF9BC-526B-4890-8D1F-6CD1E94BC74D}" presName="composite" presStyleCnt="0"/>
      <dgm:spPr/>
    </dgm:pt>
    <dgm:pt modelId="{7B99597D-1625-40E5-86DD-B61CBB08A438}" type="pres">
      <dgm:prSet presAssocID="{C68EF9BC-526B-4890-8D1F-6CD1E94BC74D}" presName="bgChev" presStyleLbl="node1" presStyleIdx="4" presStyleCnt="6"/>
      <dgm:spPr>
        <a:xfrm>
          <a:off x="8043557" y="2589987"/>
          <a:ext cx="1760307" cy="679478"/>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ln>
        <a:effectLst/>
      </dgm:spPr>
    </dgm:pt>
    <dgm:pt modelId="{B7DC64E2-BF76-490F-9339-F547AF5BA829}" type="pres">
      <dgm:prSet presAssocID="{C68EF9BC-526B-4890-8D1F-6CD1E94BC74D}" presName="txNode" presStyleLbl="fgAcc1" presStyleIdx="4" presStyleCnt="6">
        <dgm:presLayoutVars>
          <dgm:bulletEnabled val="1"/>
        </dgm:presLayoutVars>
      </dgm:prSet>
      <dgm:spPr/>
    </dgm:pt>
    <dgm:pt modelId="{BF237EF4-8BEB-4053-BB70-AB0BE41F0EB7}" type="pres">
      <dgm:prSet presAssocID="{ACDDF9B6-CAC9-4F46-81D8-DA1DDFA6D842}" presName="compositeSpace" presStyleCnt="0"/>
      <dgm:spPr/>
    </dgm:pt>
    <dgm:pt modelId="{66053391-8A34-4118-98CD-5DEFAAFBD337}" type="pres">
      <dgm:prSet presAssocID="{AFA36089-A683-4B36-9C57-34E1C9E292C1}" presName="composite" presStyleCnt="0"/>
      <dgm:spPr/>
    </dgm:pt>
    <dgm:pt modelId="{87BEA860-6EAC-4FF5-BDB8-3384B867EEF3}" type="pres">
      <dgm:prSet presAssocID="{AFA36089-A683-4B36-9C57-34E1C9E292C1}" presName="bgChev" presStyleLbl="node1" presStyleIdx="5" presStyleCnt="6"/>
      <dgm:spPr>
        <a:xfrm>
          <a:off x="10054219" y="2589987"/>
          <a:ext cx="1760307" cy="679478"/>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ln>
        <a:effectLst/>
      </dgm:spPr>
    </dgm:pt>
    <dgm:pt modelId="{7C69FC40-3DF5-4241-B2C7-6CC364F4586C}" type="pres">
      <dgm:prSet presAssocID="{AFA36089-A683-4B36-9C57-34E1C9E292C1}" presName="txNode" presStyleLbl="fgAcc1" presStyleIdx="5" presStyleCnt="6">
        <dgm:presLayoutVars>
          <dgm:bulletEnabled val="1"/>
        </dgm:presLayoutVars>
      </dgm:prSet>
      <dgm:spPr/>
    </dgm:pt>
  </dgm:ptLst>
  <dgm:cxnLst>
    <dgm:cxn modelId="{76667B09-64CE-4931-B442-2C6B994055D7}" srcId="{0CB24C16-41E3-41F0-B7C3-1A3095678001}" destId="{C68EF9BC-526B-4890-8D1F-6CD1E94BC74D}" srcOrd="4" destOrd="0" parTransId="{BE279BC7-4E38-465D-99EF-8414F5B6128E}" sibTransId="{ACDDF9B6-CAC9-4F46-81D8-DA1DDFA6D842}"/>
    <dgm:cxn modelId="{BF94B525-CA8F-478E-AA4A-ED35DBDBF78D}" type="presOf" srcId="{A3BC1DCB-E6BF-4E45-947F-A0086862D646}" destId="{A6C790DD-8FF0-4C0A-80E9-03F6CA27206F}" srcOrd="0" destOrd="0" presId="urn:microsoft.com/office/officeart/2005/8/layout/chevronAccent+Icon"/>
    <dgm:cxn modelId="{59FBDD27-96A8-4152-897E-CC01C4C4568C}" type="presOf" srcId="{E98E903C-D4C8-4B85-BD2B-911897016079}" destId="{ADF18EE7-C456-400D-9370-4FF7912A41DA}" srcOrd="0" destOrd="0" presId="urn:microsoft.com/office/officeart/2005/8/layout/chevronAccent+Icon"/>
    <dgm:cxn modelId="{6EAE5661-530E-453D-BA96-4910C9303DE9}" type="presOf" srcId="{AFA36089-A683-4B36-9C57-34E1C9E292C1}" destId="{7C69FC40-3DF5-4241-B2C7-6CC364F4586C}" srcOrd="0" destOrd="0" presId="urn:microsoft.com/office/officeart/2005/8/layout/chevronAccent+Icon"/>
    <dgm:cxn modelId="{894CA789-92E1-4FAB-9B35-0BF3C6BBAF67}" type="presOf" srcId="{C68EF9BC-526B-4890-8D1F-6CD1E94BC74D}" destId="{B7DC64E2-BF76-490F-9339-F547AF5BA829}" srcOrd="0" destOrd="0" presId="urn:microsoft.com/office/officeart/2005/8/layout/chevronAccent+Icon"/>
    <dgm:cxn modelId="{93DBA491-993B-4B3C-AD1B-00760A13005B}" srcId="{0CB24C16-41E3-41F0-B7C3-1A3095678001}" destId="{1DA0D433-1BF3-4780-BAA8-50CC0420F29F}" srcOrd="3" destOrd="0" parTransId="{E13D1A13-8404-41E2-BF77-1AE1869342D5}" sibTransId="{CAD17280-3494-4B97-A59A-EF1B21C94EC5}"/>
    <dgm:cxn modelId="{609261C1-27D9-458E-AC7B-35FBC84D5E9A}" srcId="{0CB24C16-41E3-41F0-B7C3-1A3095678001}" destId="{AFA36089-A683-4B36-9C57-34E1C9E292C1}" srcOrd="5" destOrd="0" parTransId="{8BE5EDB9-D78D-46F7-AA20-34BD810A3375}" sibTransId="{3B5FC347-4734-4C7B-BDFE-9B136470D00B}"/>
    <dgm:cxn modelId="{BDC6C1C6-93AF-47EF-9694-5B2FBFF792B5}" type="presOf" srcId="{F2C7EFBA-D31A-4994-A43B-E93E0A0DFF8A}" destId="{343B6319-1B6F-4104-A945-D926E7C97207}" srcOrd="0" destOrd="0" presId="urn:microsoft.com/office/officeart/2005/8/layout/chevronAccent+Icon"/>
    <dgm:cxn modelId="{08BAF8D8-C952-4EB9-ADB0-C49378546EAB}" type="presOf" srcId="{1DA0D433-1BF3-4780-BAA8-50CC0420F29F}" destId="{1AE0E88A-989D-4973-BEDE-14F785447C44}" srcOrd="0" destOrd="0" presId="urn:microsoft.com/office/officeart/2005/8/layout/chevronAccent+Icon"/>
    <dgm:cxn modelId="{F5D638E6-53E5-4FAB-B889-81382D198521}" srcId="{0CB24C16-41E3-41F0-B7C3-1A3095678001}" destId="{A3BC1DCB-E6BF-4E45-947F-A0086862D646}" srcOrd="2" destOrd="0" parTransId="{7CE74FA1-04C6-46B5-AC58-F1E0D8A07FE3}" sibTransId="{C885CD0D-30C4-4B9D-A13E-7E9F28E5533B}"/>
    <dgm:cxn modelId="{3F493FE6-97B4-44A4-B000-93410EEB6EA7}" srcId="{0CB24C16-41E3-41F0-B7C3-1A3095678001}" destId="{E98E903C-D4C8-4B85-BD2B-911897016079}" srcOrd="1" destOrd="0" parTransId="{FDCADCB9-2A8E-4941-832D-4486BB4848B4}" sibTransId="{BA53D141-E7ED-4347-821F-4E2842F43ADC}"/>
    <dgm:cxn modelId="{AF5434F4-1976-4AAA-B7F3-EBBC1E93A38F}" srcId="{0CB24C16-41E3-41F0-B7C3-1A3095678001}" destId="{F2C7EFBA-D31A-4994-A43B-E93E0A0DFF8A}" srcOrd="0" destOrd="0" parTransId="{FADE8542-E293-4D1E-A359-EE0AA8E1882F}" sibTransId="{80B1F708-EBFD-4D31-A437-DFC845508813}"/>
    <dgm:cxn modelId="{05552CFE-3D33-48A3-900F-A8720F96A1A0}" type="presOf" srcId="{0CB24C16-41E3-41F0-B7C3-1A3095678001}" destId="{94A325F3-EDDC-4AFF-AEB4-F0955BB43DF1}" srcOrd="0" destOrd="0" presId="urn:microsoft.com/office/officeart/2005/8/layout/chevronAccent+Icon"/>
    <dgm:cxn modelId="{702D1F92-9275-4660-BF82-20D2013758E7}" type="presParOf" srcId="{94A325F3-EDDC-4AFF-AEB4-F0955BB43DF1}" destId="{F33D9F40-E4B8-44F9-A914-F7DEA20F6CEB}" srcOrd="0" destOrd="0" presId="urn:microsoft.com/office/officeart/2005/8/layout/chevronAccent+Icon"/>
    <dgm:cxn modelId="{5DA79735-D2BB-47A0-9C65-66EA58ABB83A}" type="presParOf" srcId="{F33D9F40-E4B8-44F9-A914-F7DEA20F6CEB}" destId="{75ACC049-D0C5-4B8B-B2F1-25B8557450DE}" srcOrd="0" destOrd="0" presId="urn:microsoft.com/office/officeart/2005/8/layout/chevronAccent+Icon"/>
    <dgm:cxn modelId="{BFD1E232-CCE1-4A26-AFA4-FE65CAD7EE7D}" type="presParOf" srcId="{F33D9F40-E4B8-44F9-A914-F7DEA20F6CEB}" destId="{343B6319-1B6F-4104-A945-D926E7C97207}" srcOrd="1" destOrd="0" presId="urn:microsoft.com/office/officeart/2005/8/layout/chevronAccent+Icon"/>
    <dgm:cxn modelId="{2A094509-D1DB-4AF3-9A10-7ACED4BB3177}" type="presParOf" srcId="{94A325F3-EDDC-4AFF-AEB4-F0955BB43DF1}" destId="{1B09547A-B081-4167-85D6-B5C56974ED54}" srcOrd="1" destOrd="0" presId="urn:microsoft.com/office/officeart/2005/8/layout/chevronAccent+Icon"/>
    <dgm:cxn modelId="{F69DBB1E-760F-46F2-93ED-73BD24AD9097}" type="presParOf" srcId="{94A325F3-EDDC-4AFF-AEB4-F0955BB43DF1}" destId="{94A4CBDD-9A88-4937-83B3-9F524DFD6DD1}" srcOrd="2" destOrd="0" presId="urn:microsoft.com/office/officeart/2005/8/layout/chevronAccent+Icon"/>
    <dgm:cxn modelId="{7A8A8DEC-667B-4528-9A4D-84A97C3B6F9A}" type="presParOf" srcId="{94A4CBDD-9A88-4937-83B3-9F524DFD6DD1}" destId="{5E8A817E-24E6-4961-A7AC-5C3386C9DEE4}" srcOrd="0" destOrd="0" presId="urn:microsoft.com/office/officeart/2005/8/layout/chevronAccent+Icon"/>
    <dgm:cxn modelId="{C155ECEB-88D6-43F2-9807-50ED9CAB85F3}" type="presParOf" srcId="{94A4CBDD-9A88-4937-83B3-9F524DFD6DD1}" destId="{ADF18EE7-C456-400D-9370-4FF7912A41DA}" srcOrd="1" destOrd="0" presId="urn:microsoft.com/office/officeart/2005/8/layout/chevronAccent+Icon"/>
    <dgm:cxn modelId="{963E9533-9F71-410D-B711-0E1FE5DEBCA1}" type="presParOf" srcId="{94A325F3-EDDC-4AFF-AEB4-F0955BB43DF1}" destId="{3FDF2A4B-9C34-4ED4-89E2-7E0E90F007F2}" srcOrd="3" destOrd="0" presId="urn:microsoft.com/office/officeart/2005/8/layout/chevronAccent+Icon"/>
    <dgm:cxn modelId="{9A883B5E-CDE5-43CB-B5D9-0F634693DA00}" type="presParOf" srcId="{94A325F3-EDDC-4AFF-AEB4-F0955BB43DF1}" destId="{26FDF7C5-FA7B-4EB4-B671-2431AE9ED7AB}" srcOrd="4" destOrd="0" presId="urn:microsoft.com/office/officeart/2005/8/layout/chevronAccent+Icon"/>
    <dgm:cxn modelId="{04C2B310-90C0-4085-B9DD-DF6D0DE115C1}" type="presParOf" srcId="{26FDF7C5-FA7B-4EB4-B671-2431AE9ED7AB}" destId="{E67A286F-A112-4E78-8868-D5DAF4D98CF4}" srcOrd="0" destOrd="0" presId="urn:microsoft.com/office/officeart/2005/8/layout/chevronAccent+Icon"/>
    <dgm:cxn modelId="{9BA2C5DD-0519-4250-B6FE-F6536C9F39DD}" type="presParOf" srcId="{26FDF7C5-FA7B-4EB4-B671-2431AE9ED7AB}" destId="{A6C790DD-8FF0-4C0A-80E9-03F6CA27206F}" srcOrd="1" destOrd="0" presId="urn:microsoft.com/office/officeart/2005/8/layout/chevronAccent+Icon"/>
    <dgm:cxn modelId="{438A0971-0825-41AB-BFFE-AC917180BBF2}" type="presParOf" srcId="{94A325F3-EDDC-4AFF-AEB4-F0955BB43DF1}" destId="{78A5C82F-B1CE-47FE-B61E-40EF33C5FEBE}" srcOrd="5" destOrd="0" presId="urn:microsoft.com/office/officeart/2005/8/layout/chevronAccent+Icon"/>
    <dgm:cxn modelId="{93BC98F8-79FA-40C7-B359-269479E60D70}" type="presParOf" srcId="{94A325F3-EDDC-4AFF-AEB4-F0955BB43DF1}" destId="{45C8CAE5-23BD-4054-9A66-6DB7DA015F78}" srcOrd="6" destOrd="0" presId="urn:microsoft.com/office/officeart/2005/8/layout/chevronAccent+Icon"/>
    <dgm:cxn modelId="{6BD39E0C-08A2-4783-A0DE-E41C896A6867}" type="presParOf" srcId="{45C8CAE5-23BD-4054-9A66-6DB7DA015F78}" destId="{0CA63A9B-F908-4C42-9231-C1BEF68DEE26}" srcOrd="0" destOrd="0" presId="urn:microsoft.com/office/officeart/2005/8/layout/chevronAccent+Icon"/>
    <dgm:cxn modelId="{14F411B1-429A-4D06-94AA-DA836168081A}" type="presParOf" srcId="{45C8CAE5-23BD-4054-9A66-6DB7DA015F78}" destId="{1AE0E88A-989D-4973-BEDE-14F785447C44}" srcOrd="1" destOrd="0" presId="urn:microsoft.com/office/officeart/2005/8/layout/chevronAccent+Icon"/>
    <dgm:cxn modelId="{C7126DFC-7356-4E38-9B83-AA377504BFEF}" type="presParOf" srcId="{94A325F3-EDDC-4AFF-AEB4-F0955BB43DF1}" destId="{05127859-6A0F-434A-99B7-AEC95B1C49FD}" srcOrd="7" destOrd="0" presId="urn:microsoft.com/office/officeart/2005/8/layout/chevronAccent+Icon"/>
    <dgm:cxn modelId="{A07A9952-EE63-4712-9FF5-F4379405ABC4}" type="presParOf" srcId="{94A325F3-EDDC-4AFF-AEB4-F0955BB43DF1}" destId="{1BE611E7-832A-4B68-8267-62887CFEB979}" srcOrd="8" destOrd="0" presId="urn:microsoft.com/office/officeart/2005/8/layout/chevronAccent+Icon"/>
    <dgm:cxn modelId="{56CF0835-8152-411C-92FA-A8357917AD7A}" type="presParOf" srcId="{1BE611E7-832A-4B68-8267-62887CFEB979}" destId="{7B99597D-1625-40E5-86DD-B61CBB08A438}" srcOrd="0" destOrd="0" presId="urn:microsoft.com/office/officeart/2005/8/layout/chevronAccent+Icon"/>
    <dgm:cxn modelId="{F4DD6508-132B-4A08-9456-0F123FB6010E}" type="presParOf" srcId="{1BE611E7-832A-4B68-8267-62887CFEB979}" destId="{B7DC64E2-BF76-490F-9339-F547AF5BA829}" srcOrd="1" destOrd="0" presId="urn:microsoft.com/office/officeart/2005/8/layout/chevronAccent+Icon"/>
    <dgm:cxn modelId="{809277F7-19F7-4674-B680-85B7685A0AF8}" type="presParOf" srcId="{94A325F3-EDDC-4AFF-AEB4-F0955BB43DF1}" destId="{BF237EF4-8BEB-4053-BB70-AB0BE41F0EB7}" srcOrd="9" destOrd="0" presId="urn:microsoft.com/office/officeart/2005/8/layout/chevronAccent+Icon"/>
    <dgm:cxn modelId="{4B8BBB9B-C218-4F20-B453-49C35FC9A9FA}" type="presParOf" srcId="{94A325F3-EDDC-4AFF-AEB4-F0955BB43DF1}" destId="{66053391-8A34-4118-98CD-5DEFAAFBD337}" srcOrd="10" destOrd="0" presId="urn:microsoft.com/office/officeart/2005/8/layout/chevronAccent+Icon"/>
    <dgm:cxn modelId="{C022BF89-E723-4F54-AFB1-F379795FA601}" type="presParOf" srcId="{66053391-8A34-4118-98CD-5DEFAAFBD337}" destId="{87BEA860-6EAC-4FF5-BDB8-3384B867EEF3}" srcOrd="0" destOrd="0" presId="urn:microsoft.com/office/officeart/2005/8/layout/chevronAccent+Icon"/>
    <dgm:cxn modelId="{AB236A95-31B4-4692-A2F9-40815C88C483}" type="presParOf" srcId="{66053391-8A34-4118-98CD-5DEFAAFBD337}" destId="{7C69FC40-3DF5-4241-B2C7-6CC364F4586C}" srcOrd="1" destOrd="0" presId="urn:microsoft.com/office/officeart/2005/8/layout/chevronAccen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D5EB0C9-8548-47CA-A6DB-AC10A3380F69}"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57311B6-E98A-4B79-85B0-8E7A063E6D68}">
      <dgm:prSet/>
      <dgm:spPr/>
      <dgm:t>
        <a:bodyPr/>
        <a:lstStyle/>
        <a:p>
          <a:r>
            <a:rPr lang="en-GB" dirty="0"/>
            <a:t>Smooth guided start</a:t>
          </a:r>
          <a:endParaRPr lang="en-US" dirty="0"/>
        </a:p>
      </dgm:t>
    </dgm:pt>
    <dgm:pt modelId="{263644A5-6BDD-4A8C-B801-38F06EF5E330}" type="parTrans" cxnId="{CF62E22F-A2A6-4339-97F7-17FB698E1EB6}">
      <dgm:prSet/>
      <dgm:spPr/>
      <dgm:t>
        <a:bodyPr/>
        <a:lstStyle/>
        <a:p>
          <a:endParaRPr lang="en-US"/>
        </a:p>
      </dgm:t>
    </dgm:pt>
    <dgm:pt modelId="{4A00F67E-B8F9-4978-8DC3-C61AE7F8A699}" type="sibTrans" cxnId="{CF62E22F-A2A6-4339-97F7-17FB698E1EB6}">
      <dgm:prSet/>
      <dgm:spPr/>
      <dgm:t>
        <a:bodyPr/>
        <a:lstStyle/>
        <a:p>
          <a:endParaRPr lang="en-US"/>
        </a:p>
      </dgm:t>
    </dgm:pt>
    <dgm:pt modelId="{8E8187A6-6979-4A4A-9B95-EF86B8DB4434}">
      <dgm:prSet/>
      <dgm:spPr/>
      <dgm:t>
        <a:bodyPr/>
        <a:lstStyle/>
        <a:p>
          <a:r>
            <a:rPr lang="en-GB"/>
            <a:t>“Real” projects</a:t>
          </a:r>
          <a:endParaRPr lang="en-US"/>
        </a:p>
      </dgm:t>
    </dgm:pt>
    <dgm:pt modelId="{651DF5B5-78B1-4979-8058-08A817B41C8D}" type="parTrans" cxnId="{9811D478-AB85-496E-B2AA-DD39387155AA}">
      <dgm:prSet/>
      <dgm:spPr/>
      <dgm:t>
        <a:bodyPr/>
        <a:lstStyle/>
        <a:p>
          <a:endParaRPr lang="en-US"/>
        </a:p>
      </dgm:t>
    </dgm:pt>
    <dgm:pt modelId="{6B099013-3D04-4C38-9AB7-CC6CD894D01E}" type="sibTrans" cxnId="{9811D478-AB85-496E-B2AA-DD39387155AA}">
      <dgm:prSet/>
      <dgm:spPr/>
      <dgm:t>
        <a:bodyPr/>
        <a:lstStyle/>
        <a:p>
          <a:endParaRPr lang="en-US"/>
        </a:p>
      </dgm:t>
    </dgm:pt>
    <dgm:pt modelId="{2E7EADE3-60C2-4CE2-91D0-365BF84836B3}">
      <dgm:prSet/>
      <dgm:spPr/>
      <dgm:t>
        <a:bodyPr/>
        <a:lstStyle/>
        <a:p>
          <a:r>
            <a:rPr lang="en-GB" dirty="0"/>
            <a:t>Complete work process</a:t>
          </a:r>
          <a:endParaRPr lang="en-US" dirty="0"/>
        </a:p>
      </dgm:t>
    </dgm:pt>
    <dgm:pt modelId="{DD4A7BFB-D57F-41A2-AB80-BC93184ABA07}" type="parTrans" cxnId="{727C232F-3487-40B8-9E01-9EA9834E4886}">
      <dgm:prSet/>
      <dgm:spPr/>
      <dgm:t>
        <a:bodyPr/>
        <a:lstStyle/>
        <a:p>
          <a:endParaRPr lang="en-US"/>
        </a:p>
      </dgm:t>
    </dgm:pt>
    <dgm:pt modelId="{48E87C4C-2C2D-4296-814C-11EABBD39312}" type="sibTrans" cxnId="{727C232F-3487-40B8-9E01-9EA9834E4886}">
      <dgm:prSet/>
      <dgm:spPr/>
      <dgm:t>
        <a:bodyPr/>
        <a:lstStyle/>
        <a:p>
          <a:endParaRPr lang="en-US"/>
        </a:p>
      </dgm:t>
    </dgm:pt>
    <dgm:pt modelId="{5310AA14-DB95-4BBD-B748-F17CF64E293C}">
      <dgm:prSet/>
      <dgm:spPr/>
      <dgm:t>
        <a:bodyPr/>
        <a:lstStyle/>
        <a:p>
          <a:r>
            <a:rPr lang="en-GB"/>
            <a:t>Learning by doing</a:t>
          </a:r>
          <a:endParaRPr lang="en-US"/>
        </a:p>
      </dgm:t>
    </dgm:pt>
    <dgm:pt modelId="{86707965-B40A-4D26-BCCB-78CE0DB5CAF6}" type="parTrans" cxnId="{0C527B3A-F0CC-406D-B7CD-FBE7CBBC6FE5}">
      <dgm:prSet/>
      <dgm:spPr/>
      <dgm:t>
        <a:bodyPr/>
        <a:lstStyle/>
        <a:p>
          <a:endParaRPr lang="en-US"/>
        </a:p>
      </dgm:t>
    </dgm:pt>
    <dgm:pt modelId="{3A4B07DC-98A0-4B5C-85DE-2F9EC8DFD69B}" type="sibTrans" cxnId="{0C527B3A-F0CC-406D-B7CD-FBE7CBBC6FE5}">
      <dgm:prSet/>
      <dgm:spPr/>
      <dgm:t>
        <a:bodyPr/>
        <a:lstStyle/>
        <a:p>
          <a:endParaRPr lang="en-US"/>
        </a:p>
      </dgm:t>
    </dgm:pt>
    <dgm:pt modelId="{A558202B-7CAE-44A3-8CF6-CD78BFDD69CD}">
      <dgm:prSet/>
      <dgm:spPr/>
      <dgm:t>
        <a:bodyPr/>
        <a:lstStyle/>
        <a:p>
          <a:r>
            <a:rPr lang="en-GB"/>
            <a:t>User-acceptance tests</a:t>
          </a:r>
          <a:endParaRPr lang="en-US"/>
        </a:p>
      </dgm:t>
    </dgm:pt>
    <dgm:pt modelId="{AB35F462-69AD-4EFA-B3FD-EC4C02E17EE0}" type="parTrans" cxnId="{6D8D0208-7478-4494-B672-1F6A370ABD04}">
      <dgm:prSet/>
      <dgm:spPr/>
      <dgm:t>
        <a:bodyPr/>
        <a:lstStyle/>
        <a:p>
          <a:endParaRPr lang="en-US"/>
        </a:p>
      </dgm:t>
    </dgm:pt>
    <dgm:pt modelId="{D8E0AA7B-93F3-412F-B95C-32F0D8083CB1}" type="sibTrans" cxnId="{6D8D0208-7478-4494-B672-1F6A370ABD04}">
      <dgm:prSet/>
      <dgm:spPr/>
      <dgm:t>
        <a:bodyPr/>
        <a:lstStyle/>
        <a:p>
          <a:endParaRPr lang="en-US"/>
        </a:p>
      </dgm:t>
    </dgm:pt>
    <dgm:pt modelId="{D41DDE46-F2A3-4F32-88FE-4505B94C9554}" type="pres">
      <dgm:prSet presAssocID="{7D5EB0C9-8548-47CA-A6DB-AC10A3380F69}" presName="root" presStyleCnt="0">
        <dgm:presLayoutVars>
          <dgm:dir/>
          <dgm:resizeHandles val="exact"/>
        </dgm:presLayoutVars>
      </dgm:prSet>
      <dgm:spPr/>
    </dgm:pt>
    <dgm:pt modelId="{C2999CC7-FC2D-4C61-BD97-4112D1DA6505}" type="pres">
      <dgm:prSet presAssocID="{257311B6-E98A-4B79-85B0-8E7A063E6D68}" presName="compNode" presStyleCnt="0"/>
      <dgm:spPr/>
    </dgm:pt>
    <dgm:pt modelId="{CE5F5A2B-A16A-496F-8C84-CD2C61122364}" type="pres">
      <dgm:prSet presAssocID="{257311B6-E98A-4B79-85B0-8E7A063E6D68}"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ocket with solid fill"/>
        </a:ext>
      </dgm:extLst>
    </dgm:pt>
    <dgm:pt modelId="{1C6D6FFE-F88A-471F-874C-BF60B2B6A425}" type="pres">
      <dgm:prSet presAssocID="{257311B6-E98A-4B79-85B0-8E7A063E6D68}" presName="spaceRect" presStyleCnt="0"/>
      <dgm:spPr/>
    </dgm:pt>
    <dgm:pt modelId="{91D56EC3-59CD-43DF-B3A3-B392A7BA6A5F}" type="pres">
      <dgm:prSet presAssocID="{257311B6-E98A-4B79-85B0-8E7A063E6D68}" presName="textRect" presStyleLbl="revTx" presStyleIdx="0" presStyleCnt="5">
        <dgm:presLayoutVars>
          <dgm:chMax val="1"/>
          <dgm:chPref val="1"/>
        </dgm:presLayoutVars>
      </dgm:prSet>
      <dgm:spPr/>
    </dgm:pt>
    <dgm:pt modelId="{25849FBF-7CA7-460C-8C2E-BA2D5DF0A5BB}" type="pres">
      <dgm:prSet presAssocID="{4A00F67E-B8F9-4978-8DC3-C61AE7F8A699}" presName="sibTrans" presStyleCnt="0"/>
      <dgm:spPr/>
    </dgm:pt>
    <dgm:pt modelId="{5BCC5FDB-0005-4442-9F5F-CE8C5A10E404}" type="pres">
      <dgm:prSet presAssocID="{8E8187A6-6979-4A4A-9B95-EF86B8DB4434}" presName="compNode" presStyleCnt="0"/>
      <dgm:spPr/>
    </dgm:pt>
    <dgm:pt modelId="{9CEEDD1C-2B0D-4CBE-B96D-7C363322191C}" type="pres">
      <dgm:prSet presAssocID="{8E8187A6-6979-4A4A-9B95-EF86B8DB4434}"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rane with solid fill"/>
        </a:ext>
      </dgm:extLst>
    </dgm:pt>
    <dgm:pt modelId="{EE5BFA83-D636-4BF6-BC85-44658BB5A082}" type="pres">
      <dgm:prSet presAssocID="{8E8187A6-6979-4A4A-9B95-EF86B8DB4434}" presName="spaceRect" presStyleCnt="0"/>
      <dgm:spPr/>
    </dgm:pt>
    <dgm:pt modelId="{F2B533FB-C3F1-424E-AFFE-72050475840C}" type="pres">
      <dgm:prSet presAssocID="{8E8187A6-6979-4A4A-9B95-EF86B8DB4434}" presName="textRect" presStyleLbl="revTx" presStyleIdx="1" presStyleCnt="5">
        <dgm:presLayoutVars>
          <dgm:chMax val="1"/>
          <dgm:chPref val="1"/>
        </dgm:presLayoutVars>
      </dgm:prSet>
      <dgm:spPr/>
    </dgm:pt>
    <dgm:pt modelId="{4F42790D-9681-4A30-8978-940D293700BC}" type="pres">
      <dgm:prSet presAssocID="{6B099013-3D04-4C38-9AB7-CC6CD894D01E}" presName="sibTrans" presStyleCnt="0"/>
      <dgm:spPr/>
    </dgm:pt>
    <dgm:pt modelId="{9441AE34-D96B-42DB-B78F-7E8F94AF4F40}" type="pres">
      <dgm:prSet presAssocID="{2E7EADE3-60C2-4CE2-91D0-365BF84836B3}" presName="compNode" presStyleCnt="0"/>
      <dgm:spPr/>
    </dgm:pt>
    <dgm:pt modelId="{1CFCBB2A-A5D4-4493-BA63-A24BEB3D865A}" type="pres">
      <dgm:prSet presAssocID="{2E7EADE3-60C2-4CE2-91D0-365BF84836B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FB9866A2-8BC1-4701-BBFA-B0FFC0BB1F89}" type="pres">
      <dgm:prSet presAssocID="{2E7EADE3-60C2-4CE2-91D0-365BF84836B3}" presName="spaceRect" presStyleCnt="0"/>
      <dgm:spPr/>
    </dgm:pt>
    <dgm:pt modelId="{AAF0E3BE-81D0-4BFE-BB11-C17BD6E25D7F}" type="pres">
      <dgm:prSet presAssocID="{2E7EADE3-60C2-4CE2-91D0-365BF84836B3}" presName="textRect" presStyleLbl="revTx" presStyleIdx="2" presStyleCnt="5">
        <dgm:presLayoutVars>
          <dgm:chMax val="1"/>
          <dgm:chPref val="1"/>
        </dgm:presLayoutVars>
      </dgm:prSet>
      <dgm:spPr/>
    </dgm:pt>
    <dgm:pt modelId="{4595CCE6-9CB6-4CED-8DC9-B1DC10310987}" type="pres">
      <dgm:prSet presAssocID="{48E87C4C-2C2D-4296-814C-11EABBD39312}" presName="sibTrans" presStyleCnt="0"/>
      <dgm:spPr/>
    </dgm:pt>
    <dgm:pt modelId="{F2D089D8-2371-4B08-8BE8-C5F83EAE4CC4}" type="pres">
      <dgm:prSet presAssocID="{5310AA14-DB95-4BBD-B748-F17CF64E293C}" presName="compNode" presStyleCnt="0"/>
      <dgm:spPr/>
    </dgm:pt>
    <dgm:pt modelId="{9F75E9C0-F122-4C04-835A-F8E2ECDC7201}" type="pres">
      <dgm:prSet presAssocID="{5310AA14-DB95-4BBD-B748-F17CF64E293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462990AC-16EA-46DC-8D87-32D29BABF2B7}" type="pres">
      <dgm:prSet presAssocID="{5310AA14-DB95-4BBD-B748-F17CF64E293C}" presName="spaceRect" presStyleCnt="0"/>
      <dgm:spPr/>
    </dgm:pt>
    <dgm:pt modelId="{671656A6-4233-4F8C-9A45-3C62AA143D21}" type="pres">
      <dgm:prSet presAssocID="{5310AA14-DB95-4BBD-B748-F17CF64E293C}" presName="textRect" presStyleLbl="revTx" presStyleIdx="3" presStyleCnt="5">
        <dgm:presLayoutVars>
          <dgm:chMax val="1"/>
          <dgm:chPref val="1"/>
        </dgm:presLayoutVars>
      </dgm:prSet>
      <dgm:spPr/>
    </dgm:pt>
    <dgm:pt modelId="{F6BE0BFB-57B0-4F21-9B1F-E5405F328C2B}" type="pres">
      <dgm:prSet presAssocID="{3A4B07DC-98A0-4B5C-85DE-2F9EC8DFD69B}" presName="sibTrans" presStyleCnt="0"/>
      <dgm:spPr/>
    </dgm:pt>
    <dgm:pt modelId="{2F887788-223B-4F69-9B4C-A31AC749EA3A}" type="pres">
      <dgm:prSet presAssocID="{A558202B-7CAE-44A3-8CF6-CD78BFDD69CD}" presName="compNode" presStyleCnt="0"/>
      <dgm:spPr/>
    </dgm:pt>
    <dgm:pt modelId="{2130B289-48AD-420C-9244-C2A72AB586CB}" type="pres">
      <dgm:prSet presAssocID="{A558202B-7CAE-44A3-8CF6-CD78BFDD69CD}"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omment Like with solid fill"/>
        </a:ext>
      </dgm:extLst>
    </dgm:pt>
    <dgm:pt modelId="{213D55E1-AD07-47F8-8032-509D277DCF3C}" type="pres">
      <dgm:prSet presAssocID="{A558202B-7CAE-44A3-8CF6-CD78BFDD69CD}" presName="spaceRect" presStyleCnt="0"/>
      <dgm:spPr/>
    </dgm:pt>
    <dgm:pt modelId="{98065CB1-DC15-4037-8AB9-3ED14F019A02}" type="pres">
      <dgm:prSet presAssocID="{A558202B-7CAE-44A3-8CF6-CD78BFDD69CD}" presName="textRect" presStyleLbl="revTx" presStyleIdx="4" presStyleCnt="5">
        <dgm:presLayoutVars>
          <dgm:chMax val="1"/>
          <dgm:chPref val="1"/>
        </dgm:presLayoutVars>
      </dgm:prSet>
      <dgm:spPr/>
    </dgm:pt>
  </dgm:ptLst>
  <dgm:cxnLst>
    <dgm:cxn modelId="{92D94B01-8ECB-44B9-975F-4E28226782C5}" type="presOf" srcId="{2E7EADE3-60C2-4CE2-91D0-365BF84836B3}" destId="{AAF0E3BE-81D0-4BFE-BB11-C17BD6E25D7F}" srcOrd="0" destOrd="0" presId="urn:microsoft.com/office/officeart/2018/2/layout/IconLabelList"/>
    <dgm:cxn modelId="{6D8D0208-7478-4494-B672-1F6A370ABD04}" srcId="{7D5EB0C9-8548-47CA-A6DB-AC10A3380F69}" destId="{A558202B-7CAE-44A3-8CF6-CD78BFDD69CD}" srcOrd="4" destOrd="0" parTransId="{AB35F462-69AD-4EFA-B3FD-EC4C02E17EE0}" sibTransId="{D8E0AA7B-93F3-412F-B95C-32F0D8083CB1}"/>
    <dgm:cxn modelId="{5637B90F-FB0D-49CD-957B-9B7A8FBC78FD}" type="presOf" srcId="{257311B6-E98A-4B79-85B0-8E7A063E6D68}" destId="{91D56EC3-59CD-43DF-B3A3-B392A7BA6A5F}" srcOrd="0" destOrd="0" presId="urn:microsoft.com/office/officeart/2018/2/layout/IconLabelList"/>
    <dgm:cxn modelId="{817F6116-AB05-4051-972B-998D377E6BAA}" type="presOf" srcId="{8E8187A6-6979-4A4A-9B95-EF86B8DB4434}" destId="{F2B533FB-C3F1-424E-AFFE-72050475840C}" srcOrd="0" destOrd="0" presId="urn:microsoft.com/office/officeart/2018/2/layout/IconLabelList"/>
    <dgm:cxn modelId="{727C232F-3487-40B8-9E01-9EA9834E4886}" srcId="{7D5EB0C9-8548-47CA-A6DB-AC10A3380F69}" destId="{2E7EADE3-60C2-4CE2-91D0-365BF84836B3}" srcOrd="2" destOrd="0" parTransId="{DD4A7BFB-D57F-41A2-AB80-BC93184ABA07}" sibTransId="{48E87C4C-2C2D-4296-814C-11EABBD39312}"/>
    <dgm:cxn modelId="{CF62E22F-A2A6-4339-97F7-17FB698E1EB6}" srcId="{7D5EB0C9-8548-47CA-A6DB-AC10A3380F69}" destId="{257311B6-E98A-4B79-85B0-8E7A063E6D68}" srcOrd="0" destOrd="0" parTransId="{263644A5-6BDD-4A8C-B801-38F06EF5E330}" sibTransId="{4A00F67E-B8F9-4978-8DC3-C61AE7F8A699}"/>
    <dgm:cxn modelId="{0C527B3A-F0CC-406D-B7CD-FBE7CBBC6FE5}" srcId="{7D5EB0C9-8548-47CA-A6DB-AC10A3380F69}" destId="{5310AA14-DB95-4BBD-B748-F17CF64E293C}" srcOrd="3" destOrd="0" parTransId="{86707965-B40A-4D26-BCCB-78CE0DB5CAF6}" sibTransId="{3A4B07DC-98A0-4B5C-85DE-2F9EC8DFD69B}"/>
    <dgm:cxn modelId="{9E2DE449-2F9B-40CB-8B17-5D1BD2533953}" type="presOf" srcId="{5310AA14-DB95-4BBD-B748-F17CF64E293C}" destId="{671656A6-4233-4F8C-9A45-3C62AA143D21}" srcOrd="0" destOrd="0" presId="urn:microsoft.com/office/officeart/2018/2/layout/IconLabelList"/>
    <dgm:cxn modelId="{9811D478-AB85-496E-B2AA-DD39387155AA}" srcId="{7D5EB0C9-8548-47CA-A6DB-AC10A3380F69}" destId="{8E8187A6-6979-4A4A-9B95-EF86B8DB4434}" srcOrd="1" destOrd="0" parTransId="{651DF5B5-78B1-4979-8058-08A817B41C8D}" sibTransId="{6B099013-3D04-4C38-9AB7-CC6CD894D01E}"/>
    <dgm:cxn modelId="{8ED94E8B-D32E-4552-9D4A-B7DAD926B794}" type="presOf" srcId="{7D5EB0C9-8548-47CA-A6DB-AC10A3380F69}" destId="{D41DDE46-F2A3-4F32-88FE-4505B94C9554}" srcOrd="0" destOrd="0" presId="urn:microsoft.com/office/officeart/2018/2/layout/IconLabelList"/>
    <dgm:cxn modelId="{1C59868E-351B-46C8-95A1-842623AD136E}" type="presOf" srcId="{A558202B-7CAE-44A3-8CF6-CD78BFDD69CD}" destId="{98065CB1-DC15-4037-8AB9-3ED14F019A02}" srcOrd="0" destOrd="0" presId="urn:microsoft.com/office/officeart/2018/2/layout/IconLabelList"/>
    <dgm:cxn modelId="{5D1ED008-FF98-4611-A769-451F37A12E44}" type="presParOf" srcId="{D41DDE46-F2A3-4F32-88FE-4505B94C9554}" destId="{C2999CC7-FC2D-4C61-BD97-4112D1DA6505}" srcOrd="0" destOrd="0" presId="urn:microsoft.com/office/officeart/2018/2/layout/IconLabelList"/>
    <dgm:cxn modelId="{DA40ABC2-81CF-4F7A-BC44-F629B0A36A07}" type="presParOf" srcId="{C2999CC7-FC2D-4C61-BD97-4112D1DA6505}" destId="{CE5F5A2B-A16A-496F-8C84-CD2C61122364}" srcOrd="0" destOrd="0" presId="urn:microsoft.com/office/officeart/2018/2/layout/IconLabelList"/>
    <dgm:cxn modelId="{9BD2F783-0FF3-4EBD-A445-11B14E4DEBC3}" type="presParOf" srcId="{C2999CC7-FC2D-4C61-BD97-4112D1DA6505}" destId="{1C6D6FFE-F88A-471F-874C-BF60B2B6A425}" srcOrd="1" destOrd="0" presId="urn:microsoft.com/office/officeart/2018/2/layout/IconLabelList"/>
    <dgm:cxn modelId="{A166E1A7-D26D-403E-89AE-345585CBA96B}" type="presParOf" srcId="{C2999CC7-FC2D-4C61-BD97-4112D1DA6505}" destId="{91D56EC3-59CD-43DF-B3A3-B392A7BA6A5F}" srcOrd="2" destOrd="0" presId="urn:microsoft.com/office/officeart/2018/2/layout/IconLabelList"/>
    <dgm:cxn modelId="{A2FD51D4-B129-4D7F-B9E7-6CE3C6CFBB62}" type="presParOf" srcId="{D41DDE46-F2A3-4F32-88FE-4505B94C9554}" destId="{25849FBF-7CA7-460C-8C2E-BA2D5DF0A5BB}" srcOrd="1" destOrd="0" presId="urn:microsoft.com/office/officeart/2018/2/layout/IconLabelList"/>
    <dgm:cxn modelId="{CEBC1C6D-ABD7-430A-B546-7476AB795288}" type="presParOf" srcId="{D41DDE46-F2A3-4F32-88FE-4505B94C9554}" destId="{5BCC5FDB-0005-4442-9F5F-CE8C5A10E404}" srcOrd="2" destOrd="0" presId="urn:microsoft.com/office/officeart/2018/2/layout/IconLabelList"/>
    <dgm:cxn modelId="{52F82C8E-3589-4DDF-A1DB-5160EA3E9C0B}" type="presParOf" srcId="{5BCC5FDB-0005-4442-9F5F-CE8C5A10E404}" destId="{9CEEDD1C-2B0D-4CBE-B96D-7C363322191C}" srcOrd="0" destOrd="0" presId="urn:microsoft.com/office/officeart/2018/2/layout/IconLabelList"/>
    <dgm:cxn modelId="{35FE240F-38E7-4A33-8B46-B00A35356D9B}" type="presParOf" srcId="{5BCC5FDB-0005-4442-9F5F-CE8C5A10E404}" destId="{EE5BFA83-D636-4BF6-BC85-44658BB5A082}" srcOrd="1" destOrd="0" presId="urn:microsoft.com/office/officeart/2018/2/layout/IconLabelList"/>
    <dgm:cxn modelId="{AA6CCC6E-C879-4FB2-B96C-174517B0EFBC}" type="presParOf" srcId="{5BCC5FDB-0005-4442-9F5F-CE8C5A10E404}" destId="{F2B533FB-C3F1-424E-AFFE-72050475840C}" srcOrd="2" destOrd="0" presId="urn:microsoft.com/office/officeart/2018/2/layout/IconLabelList"/>
    <dgm:cxn modelId="{91C49A15-C084-4FC1-B904-25E8A23FB05C}" type="presParOf" srcId="{D41DDE46-F2A3-4F32-88FE-4505B94C9554}" destId="{4F42790D-9681-4A30-8978-940D293700BC}" srcOrd="3" destOrd="0" presId="urn:microsoft.com/office/officeart/2018/2/layout/IconLabelList"/>
    <dgm:cxn modelId="{6D8D8177-2D24-4A27-87B8-9149D32B7937}" type="presParOf" srcId="{D41DDE46-F2A3-4F32-88FE-4505B94C9554}" destId="{9441AE34-D96B-42DB-B78F-7E8F94AF4F40}" srcOrd="4" destOrd="0" presId="urn:microsoft.com/office/officeart/2018/2/layout/IconLabelList"/>
    <dgm:cxn modelId="{925254BF-7542-40DC-83D2-75D3DBDF7178}" type="presParOf" srcId="{9441AE34-D96B-42DB-B78F-7E8F94AF4F40}" destId="{1CFCBB2A-A5D4-4493-BA63-A24BEB3D865A}" srcOrd="0" destOrd="0" presId="urn:microsoft.com/office/officeart/2018/2/layout/IconLabelList"/>
    <dgm:cxn modelId="{673C411C-D624-4EA6-A495-CBA063F1EB9E}" type="presParOf" srcId="{9441AE34-D96B-42DB-B78F-7E8F94AF4F40}" destId="{FB9866A2-8BC1-4701-BBFA-B0FFC0BB1F89}" srcOrd="1" destOrd="0" presId="urn:microsoft.com/office/officeart/2018/2/layout/IconLabelList"/>
    <dgm:cxn modelId="{F8395F09-2892-4C74-944E-D28DC136086F}" type="presParOf" srcId="{9441AE34-D96B-42DB-B78F-7E8F94AF4F40}" destId="{AAF0E3BE-81D0-4BFE-BB11-C17BD6E25D7F}" srcOrd="2" destOrd="0" presId="urn:microsoft.com/office/officeart/2018/2/layout/IconLabelList"/>
    <dgm:cxn modelId="{4533F564-C5DA-49EB-8E3E-C9B68E13E41D}" type="presParOf" srcId="{D41DDE46-F2A3-4F32-88FE-4505B94C9554}" destId="{4595CCE6-9CB6-4CED-8DC9-B1DC10310987}" srcOrd="5" destOrd="0" presId="urn:microsoft.com/office/officeart/2018/2/layout/IconLabelList"/>
    <dgm:cxn modelId="{E596C463-E320-4501-9B36-666B8715FA23}" type="presParOf" srcId="{D41DDE46-F2A3-4F32-88FE-4505B94C9554}" destId="{F2D089D8-2371-4B08-8BE8-C5F83EAE4CC4}" srcOrd="6" destOrd="0" presId="urn:microsoft.com/office/officeart/2018/2/layout/IconLabelList"/>
    <dgm:cxn modelId="{7A0CEA17-3778-4E6D-92F6-0602B89252C5}" type="presParOf" srcId="{F2D089D8-2371-4B08-8BE8-C5F83EAE4CC4}" destId="{9F75E9C0-F122-4C04-835A-F8E2ECDC7201}" srcOrd="0" destOrd="0" presId="urn:microsoft.com/office/officeart/2018/2/layout/IconLabelList"/>
    <dgm:cxn modelId="{325B6A89-FFCC-411A-8E39-615FD69BC05D}" type="presParOf" srcId="{F2D089D8-2371-4B08-8BE8-C5F83EAE4CC4}" destId="{462990AC-16EA-46DC-8D87-32D29BABF2B7}" srcOrd="1" destOrd="0" presId="urn:microsoft.com/office/officeart/2018/2/layout/IconLabelList"/>
    <dgm:cxn modelId="{A36AC7BE-50EB-46EC-9573-CD6C2592BF50}" type="presParOf" srcId="{F2D089D8-2371-4B08-8BE8-C5F83EAE4CC4}" destId="{671656A6-4233-4F8C-9A45-3C62AA143D21}" srcOrd="2" destOrd="0" presId="urn:microsoft.com/office/officeart/2018/2/layout/IconLabelList"/>
    <dgm:cxn modelId="{DB8936B3-680B-4C50-8C2F-F4DD7550FEF6}" type="presParOf" srcId="{D41DDE46-F2A3-4F32-88FE-4505B94C9554}" destId="{F6BE0BFB-57B0-4F21-9B1F-E5405F328C2B}" srcOrd="7" destOrd="0" presId="urn:microsoft.com/office/officeart/2018/2/layout/IconLabelList"/>
    <dgm:cxn modelId="{25B92C97-E16E-4D13-AB3F-86B741284CA4}" type="presParOf" srcId="{D41DDE46-F2A3-4F32-88FE-4505B94C9554}" destId="{2F887788-223B-4F69-9B4C-A31AC749EA3A}" srcOrd="8" destOrd="0" presId="urn:microsoft.com/office/officeart/2018/2/layout/IconLabelList"/>
    <dgm:cxn modelId="{33800F0B-4795-4933-AF3B-B572A34DD703}" type="presParOf" srcId="{2F887788-223B-4F69-9B4C-A31AC749EA3A}" destId="{2130B289-48AD-420C-9244-C2A72AB586CB}" srcOrd="0" destOrd="0" presId="urn:microsoft.com/office/officeart/2018/2/layout/IconLabelList"/>
    <dgm:cxn modelId="{FB28F772-5201-4E83-B198-9B40A5D87B06}" type="presParOf" srcId="{2F887788-223B-4F69-9B4C-A31AC749EA3A}" destId="{213D55E1-AD07-47F8-8032-509D277DCF3C}" srcOrd="1" destOrd="0" presId="urn:microsoft.com/office/officeart/2018/2/layout/IconLabelList"/>
    <dgm:cxn modelId="{ED1A8B09-8D74-4D7D-A29F-AE41B5B265AD}" type="presParOf" srcId="{2F887788-223B-4F69-9B4C-A31AC749EA3A}" destId="{98065CB1-DC15-4037-8AB9-3ED14F019A02}"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CB24C16-41E3-41F0-B7C3-1A3095678001}" type="doc">
      <dgm:prSet loTypeId="urn:microsoft.com/office/officeart/2005/8/layout/chevronAccent+Icon" loCatId="process" qsTypeId="urn:microsoft.com/office/officeart/2005/8/quickstyle/simple1" qsCatId="simple" csTypeId="urn:microsoft.com/office/officeart/2005/8/colors/colorful2" csCatId="colorful" phldr="1"/>
      <dgm:spPr/>
    </dgm:pt>
    <dgm:pt modelId="{F2C7EFBA-D31A-4994-A43B-E93E0A0DFF8A}">
      <dgm:prSet phldrT="[Text]" custT="1"/>
      <dgm:spPr>
        <a:xfrm>
          <a:off x="47032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(Custom) Showcase</a:t>
          </a:r>
        </a:p>
      </dgm:t>
    </dgm:pt>
    <dgm:pt modelId="{FADE8542-E293-4D1E-A359-EE0AA8E1882F}" type="parTrans" cxnId="{AF5434F4-1976-4AAA-B7F3-EBBC1E93A38F}">
      <dgm:prSet/>
      <dgm:spPr/>
      <dgm:t>
        <a:bodyPr/>
        <a:lstStyle/>
        <a:p>
          <a:endParaRPr lang="en-GB"/>
        </a:p>
      </dgm:t>
    </dgm:pt>
    <dgm:pt modelId="{80B1F708-EBFD-4D31-A437-DFC845508813}" type="sibTrans" cxnId="{AF5434F4-1976-4AAA-B7F3-EBBC1E93A38F}">
      <dgm:prSet/>
      <dgm:spPr/>
      <dgm:t>
        <a:bodyPr/>
        <a:lstStyle/>
        <a:p>
          <a:endParaRPr lang="en-GB"/>
        </a:p>
      </dgm:t>
    </dgm:pt>
    <dgm:pt modelId="{E98E903C-D4C8-4B85-BD2B-911897016079}">
      <dgm:prSet phldrT="[Text]" custT="1"/>
      <dgm:spPr>
        <a:xfrm>
          <a:off x="2480986"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Needs Assessment Workshop</a:t>
          </a:r>
        </a:p>
      </dgm:t>
    </dgm:pt>
    <dgm:pt modelId="{FDCADCB9-2A8E-4941-832D-4486BB4848B4}" type="parTrans" cxnId="{3F493FE6-97B4-44A4-B000-93410EEB6EA7}">
      <dgm:prSet/>
      <dgm:spPr/>
      <dgm:t>
        <a:bodyPr/>
        <a:lstStyle/>
        <a:p>
          <a:endParaRPr lang="en-GB"/>
        </a:p>
      </dgm:t>
    </dgm:pt>
    <dgm:pt modelId="{BA53D141-E7ED-4347-821F-4E2842F43ADC}" type="sibTrans" cxnId="{3F493FE6-97B4-44A4-B000-93410EEB6EA7}">
      <dgm:prSet/>
      <dgm:spPr/>
      <dgm:t>
        <a:bodyPr/>
        <a:lstStyle/>
        <a:p>
          <a:endParaRPr lang="en-GB"/>
        </a:p>
      </dgm:t>
    </dgm:pt>
    <dgm:pt modelId="{A3BC1DCB-E6BF-4E45-947F-A0086862D646}">
      <dgm:prSet phldrT="[Text]" custT="1"/>
      <dgm:spPr>
        <a:xfrm>
          <a:off x="4491648"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ImplementationPlan</a:t>
          </a:r>
          <a:endParaRPr lang="en-GB" sz="1400" dirty="0">
            <a:solidFill>
              <a:srgbClr val="333333">
                <a:hueOff val="0"/>
                <a:satOff val="0"/>
                <a:lumOff val="0"/>
                <a:alphaOff val="0"/>
              </a:srgbClr>
            </a:solidFill>
            <a:latin typeface="Calibri"/>
            <a:ea typeface="+mn-ea"/>
            <a:cs typeface="+mn-cs"/>
          </a:endParaRPr>
        </a:p>
      </dgm:t>
    </dgm:pt>
    <dgm:pt modelId="{7CE74FA1-04C6-46B5-AC58-F1E0D8A07FE3}" type="parTrans" cxnId="{F5D638E6-53E5-4FAB-B889-81382D198521}">
      <dgm:prSet/>
      <dgm:spPr/>
      <dgm:t>
        <a:bodyPr/>
        <a:lstStyle/>
        <a:p>
          <a:endParaRPr lang="en-GB"/>
        </a:p>
      </dgm:t>
    </dgm:pt>
    <dgm:pt modelId="{C885CD0D-30C4-4B9D-A13E-7E9F28E5533B}" type="sibTrans" cxnId="{F5D638E6-53E5-4FAB-B889-81382D198521}">
      <dgm:prSet/>
      <dgm:spPr/>
      <dgm:t>
        <a:bodyPr/>
        <a:lstStyle/>
        <a:p>
          <a:endParaRPr lang="en-GB"/>
        </a:p>
      </dgm:t>
    </dgm:pt>
    <dgm:pt modelId="{1DA0D433-1BF3-4780-BAA8-50CC0420F29F}">
      <dgm:prSet phldrT="[Text]" custT="1"/>
      <dgm:spPr>
        <a:xfrm>
          <a:off x="6502310"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a:t>
          </a:r>
          <a:r>
            <a:rPr lang="en-GB" sz="1000" dirty="0" err="1">
              <a:solidFill>
                <a:srgbClr val="333333">
                  <a:hueOff val="0"/>
                  <a:satOff val="0"/>
                  <a:lumOff val="0"/>
                  <a:alphaOff val="0"/>
                </a:srgbClr>
              </a:solidFill>
              <a:latin typeface="Calibri"/>
              <a:ea typeface="+mn-ea"/>
              <a:cs typeface="+mn-cs"/>
            </a:rPr>
            <a:t>with</a:t>
          </a:r>
          <a:r>
            <a:rPr lang="en-GB" sz="1000" dirty="0">
              <a:solidFill>
                <a:srgbClr val="333333">
                  <a:hueOff val="0"/>
                  <a:satOff val="0"/>
                  <a:lumOff val="0"/>
                  <a:alphaOff val="0"/>
                </a:srgbClr>
              </a:solidFill>
              <a:latin typeface="Calibri"/>
              <a:ea typeface="+mn-ea"/>
              <a:cs typeface="+mn-cs"/>
            </a:rPr>
            <a:t> specification workshops</a:t>
          </a:r>
        </a:p>
      </dgm:t>
    </dgm:pt>
    <dgm:pt modelId="{E13D1A13-8404-41E2-BF77-1AE1869342D5}" type="parTrans" cxnId="{93DBA491-993B-4B3C-AD1B-00760A13005B}">
      <dgm:prSet/>
      <dgm:spPr/>
      <dgm:t>
        <a:bodyPr/>
        <a:lstStyle/>
        <a:p>
          <a:endParaRPr lang="en-GB"/>
        </a:p>
      </dgm:t>
    </dgm:pt>
    <dgm:pt modelId="{CAD17280-3494-4B97-A59A-EF1B21C94EC5}" type="sibTrans" cxnId="{93DBA491-993B-4B3C-AD1B-00760A13005B}">
      <dgm:prSet/>
      <dgm:spPr/>
      <dgm:t>
        <a:bodyPr/>
        <a:lstStyle/>
        <a:p>
          <a:endParaRPr lang="en-GB"/>
        </a:p>
      </dgm:t>
    </dgm:pt>
    <dgm:pt modelId="{C68EF9BC-526B-4890-8D1F-6CD1E94BC74D}">
      <dgm:prSet phldrT="[Text]"/>
      <dgm:spPr>
        <a:xfrm>
          <a:off x="8512972"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Pilot projects</a:t>
          </a:r>
        </a:p>
      </dgm:t>
    </dgm:pt>
    <dgm:pt modelId="{BE279BC7-4E38-465D-99EF-8414F5B6128E}" type="parTrans" cxnId="{76667B09-64CE-4931-B442-2C6B994055D7}">
      <dgm:prSet/>
      <dgm:spPr/>
      <dgm:t>
        <a:bodyPr/>
        <a:lstStyle/>
        <a:p>
          <a:endParaRPr lang="en-GB"/>
        </a:p>
      </dgm:t>
    </dgm:pt>
    <dgm:pt modelId="{ACDDF9B6-CAC9-4F46-81D8-DA1DDFA6D842}" type="sibTrans" cxnId="{76667B09-64CE-4931-B442-2C6B994055D7}">
      <dgm:prSet/>
      <dgm:spPr/>
      <dgm:t>
        <a:bodyPr/>
        <a:lstStyle/>
        <a:p>
          <a:endParaRPr lang="en-GB"/>
        </a:p>
      </dgm:t>
    </dgm:pt>
    <dgm:pt modelId="{AFA36089-A683-4B36-9C57-34E1C9E292C1}">
      <dgm:prSet phldrT="[Text]"/>
      <dgm:spPr>
        <a:xfrm>
          <a:off x="1052363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Go-Live</a:t>
          </a:r>
        </a:p>
      </dgm:t>
    </dgm:pt>
    <dgm:pt modelId="{8BE5EDB9-D78D-46F7-AA20-34BD810A3375}" type="parTrans" cxnId="{609261C1-27D9-458E-AC7B-35FBC84D5E9A}">
      <dgm:prSet/>
      <dgm:spPr/>
      <dgm:t>
        <a:bodyPr/>
        <a:lstStyle/>
        <a:p>
          <a:endParaRPr lang="en-GB"/>
        </a:p>
      </dgm:t>
    </dgm:pt>
    <dgm:pt modelId="{3B5FC347-4734-4C7B-BDFE-9B136470D00B}" type="sibTrans" cxnId="{609261C1-27D9-458E-AC7B-35FBC84D5E9A}">
      <dgm:prSet/>
      <dgm:spPr/>
      <dgm:t>
        <a:bodyPr/>
        <a:lstStyle/>
        <a:p>
          <a:endParaRPr lang="en-GB"/>
        </a:p>
      </dgm:t>
    </dgm:pt>
    <dgm:pt modelId="{94A325F3-EDDC-4AFF-AEB4-F0955BB43DF1}" type="pres">
      <dgm:prSet presAssocID="{0CB24C16-41E3-41F0-B7C3-1A3095678001}" presName="Name0" presStyleCnt="0">
        <dgm:presLayoutVars>
          <dgm:dir/>
          <dgm:resizeHandles val="exact"/>
        </dgm:presLayoutVars>
      </dgm:prSet>
      <dgm:spPr/>
    </dgm:pt>
    <dgm:pt modelId="{F33D9F40-E4B8-44F9-A914-F7DEA20F6CEB}" type="pres">
      <dgm:prSet presAssocID="{F2C7EFBA-D31A-4994-A43B-E93E0A0DFF8A}" presName="composite" presStyleCnt="0"/>
      <dgm:spPr/>
    </dgm:pt>
    <dgm:pt modelId="{75ACC049-D0C5-4B8B-B2F1-25B8557450DE}" type="pres">
      <dgm:prSet presAssocID="{F2C7EFBA-D31A-4994-A43B-E93E0A0DFF8A}" presName="bgChev" presStyleLbl="node1" presStyleIdx="0" presStyleCnt="6"/>
      <dgm:spPr>
        <a:xfrm>
          <a:off x="909" y="2589987"/>
          <a:ext cx="1760307" cy="679478"/>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343B6319-1B6F-4104-A945-D926E7C97207}" type="pres">
      <dgm:prSet presAssocID="{F2C7EFBA-D31A-4994-A43B-E93E0A0DFF8A}" presName="txNode" presStyleLbl="fgAcc1" presStyleIdx="0" presStyleCnt="6" custLinFactNeighborX="0">
        <dgm:presLayoutVars>
          <dgm:bulletEnabled val="1"/>
        </dgm:presLayoutVars>
      </dgm:prSet>
      <dgm:spPr/>
    </dgm:pt>
    <dgm:pt modelId="{1B09547A-B081-4167-85D6-B5C56974ED54}" type="pres">
      <dgm:prSet presAssocID="{80B1F708-EBFD-4D31-A437-DFC845508813}" presName="compositeSpace" presStyleCnt="0"/>
      <dgm:spPr/>
    </dgm:pt>
    <dgm:pt modelId="{94A4CBDD-9A88-4937-83B3-9F524DFD6DD1}" type="pres">
      <dgm:prSet presAssocID="{E98E903C-D4C8-4B85-BD2B-911897016079}" presName="composite" presStyleCnt="0"/>
      <dgm:spPr/>
    </dgm:pt>
    <dgm:pt modelId="{5E8A817E-24E6-4961-A7AC-5C3386C9DEE4}" type="pres">
      <dgm:prSet presAssocID="{E98E903C-D4C8-4B85-BD2B-911897016079}" presName="bgChev" presStyleLbl="node1" presStyleIdx="1" presStyleCnt="6"/>
      <dgm:spPr>
        <a:xfrm>
          <a:off x="2011571" y="2589987"/>
          <a:ext cx="1760307" cy="679478"/>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ln>
        <a:effectLst/>
      </dgm:spPr>
    </dgm:pt>
    <dgm:pt modelId="{ADF18EE7-C456-400D-9370-4FF7912A41DA}" type="pres">
      <dgm:prSet presAssocID="{E98E903C-D4C8-4B85-BD2B-911897016079}" presName="txNode" presStyleLbl="fgAcc1" presStyleIdx="1" presStyleCnt="6">
        <dgm:presLayoutVars>
          <dgm:bulletEnabled val="1"/>
        </dgm:presLayoutVars>
      </dgm:prSet>
      <dgm:spPr/>
    </dgm:pt>
    <dgm:pt modelId="{3FDF2A4B-9C34-4ED4-89E2-7E0E90F007F2}" type="pres">
      <dgm:prSet presAssocID="{BA53D141-E7ED-4347-821F-4E2842F43ADC}" presName="compositeSpace" presStyleCnt="0"/>
      <dgm:spPr/>
    </dgm:pt>
    <dgm:pt modelId="{26FDF7C5-FA7B-4EB4-B671-2431AE9ED7AB}" type="pres">
      <dgm:prSet presAssocID="{A3BC1DCB-E6BF-4E45-947F-A0086862D646}" presName="composite" presStyleCnt="0"/>
      <dgm:spPr/>
    </dgm:pt>
    <dgm:pt modelId="{E67A286F-A112-4E78-8868-D5DAF4D98CF4}" type="pres">
      <dgm:prSet presAssocID="{A3BC1DCB-E6BF-4E45-947F-A0086862D646}" presName="bgChev" presStyleLbl="node1" presStyleIdx="2" presStyleCnt="6"/>
      <dgm:spPr>
        <a:xfrm>
          <a:off x="4022233" y="2589987"/>
          <a:ext cx="1760307" cy="679478"/>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ln>
        <a:effectLst/>
      </dgm:spPr>
    </dgm:pt>
    <dgm:pt modelId="{A6C790DD-8FF0-4C0A-80E9-03F6CA27206F}" type="pres">
      <dgm:prSet presAssocID="{A3BC1DCB-E6BF-4E45-947F-A0086862D646}" presName="txNode" presStyleLbl="fgAcc1" presStyleIdx="2" presStyleCnt="6">
        <dgm:presLayoutVars>
          <dgm:bulletEnabled val="1"/>
        </dgm:presLayoutVars>
      </dgm:prSet>
      <dgm:spPr/>
    </dgm:pt>
    <dgm:pt modelId="{78A5C82F-B1CE-47FE-B61E-40EF33C5FEBE}" type="pres">
      <dgm:prSet presAssocID="{C885CD0D-30C4-4B9D-A13E-7E9F28E5533B}" presName="compositeSpace" presStyleCnt="0"/>
      <dgm:spPr/>
    </dgm:pt>
    <dgm:pt modelId="{45C8CAE5-23BD-4054-9A66-6DB7DA015F78}" type="pres">
      <dgm:prSet presAssocID="{1DA0D433-1BF3-4780-BAA8-50CC0420F29F}" presName="composite" presStyleCnt="0"/>
      <dgm:spPr/>
    </dgm:pt>
    <dgm:pt modelId="{0CA63A9B-F908-4C42-9231-C1BEF68DEE26}" type="pres">
      <dgm:prSet presAssocID="{1DA0D433-1BF3-4780-BAA8-50CC0420F29F}" presName="bgChev" presStyleLbl="node1" presStyleIdx="3" presStyleCnt="6"/>
      <dgm:spPr>
        <a:xfrm>
          <a:off x="6032895" y="2589987"/>
          <a:ext cx="1760307" cy="679478"/>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ln>
        <a:effectLst/>
      </dgm:spPr>
    </dgm:pt>
    <dgm:pt modelId="{1AE0E88A-989D-4973-BEDE-14F785447C44}" type="pres">
      <dgm:prSet presAssocID="{1DA0D433-1BF3-4780-BAA8-50CC0420F29F}" presName="txNode" presStyleLbl="fgAcc1" presStyleIdx="3" presStyleCnt="6">
        <dgm:presLayoutVars>
          <dgm:bulletEnabled val="1"/>
        </dgm:presLayoutVars>
      </dgm:prSet>
      <dgm:spPr/>
    </dgm:pt>
    <dgm:pt modelId="{05127859-6A0F-434A-99B7-AEC95B1C49FD}" type="pres">
      <dgm:prSet presAssocID="{CAD17280-3494-4B97-A59A-EF1B21C94EC5}" presName="compositeSpace" presStyleCnt="0"/>
      <dgm:spPr/>
    </dgm:pt>
    <dgm:pt modelId="{1BE611E7-832A-4B68-8267-62887CFEB979}" type="pres">
      <dgm:prSet presAssocID="{C68EF9BC-526B-4890-8D1F-6CD1E94BC74D}" presName="composite" presStyleCnt="0"/>
      <dgm:spPr/>
    </dgm:pt>
    <dgm:pt modelId="{7B99597D-1625-40E5-86DD-B61CBB08A438}" type="pres">
      <dgm:prSet presAssocID="{C68EF9BC-526B-4890-8D1F-6CD1E94BC74D}" presName="bgChev" presStyleLbl="node1" presStyleIdx="4" presStyleCnt="6"/>
      <dgm:spPr>
        <a:xfrm>
          <a:off x="8043557" y="2589987"/>
          <a:ext cx="1760307" cy="679478"/>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ln>
        <a:effectLst/>
      </dgm:spPr>
    </dgm:pt>
    <dgm:pt modelId="{B7DC64E2-BF76-490F-9339-F547AF5BA829}" type="pres">
      <dgm:prSet presAssocID="{C68EF9BC-526B-4890-8D1F-6CD1E94BC74D}" presName="txNode" presStyleLbl="fgAcc1" presStyleIdx="4" presStyleCnt="6">
        <dgm:presLayoutVars>
          <dgm:bulletEnabled val="1"/>
        </dgm:presLayoutVars>
      </dgm:prSet>
      <dgm:spPr/>
    </dgm:pt>
    <dgm:pt modelId="{BF237EF4-8BEB-4053-BB70-AB0BE41F0EB7}" type="pres">
      <dgm:prSet presAssocID="{ACDDF9B6-CAC9-4F46-81D8-DA1DDFA6D842}" presName="compositeSpace" presStyleCnt="0"/>
      <dgm:spPr/>
    </dgm:pt>
    <dgm:pt modelId="{66053391-8A34-4118-98CD-5DEFAAFBD337}" type="pres">
      <dgm:prSet presAssocID="{AFA36089-A683-4B36-9C57-34E1C9E292C1}" presName="composite" presStyleCnt="0"/>
      <dgm:spPr/>
    </dgm:pt>
    <dgm:pt modelId="{87BEA860-6EAC-4FF5-BDB8-3384B867EEF3}" type="pres">
      <dgm:prSet presAssocID="{AFA36089-A683-4B36-9C57-34E1C9E292C1}" presName="bgChev" presStyleLbl="node1" presStyleIdx="5" presStyleCnt="6"/>
      <dgm:spPr>
        <a:xfrm>
          <a:off x="10054219" y="2589987"/>
          <a:ext cx="1760307" cy="679478"/>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ln>
        <a:effectLst/>
      </dgm:spPr>
    </dgm:pt>
    <dgm:pt modelId="{7C69FC40-3DF5-4241-B2C7-6CC364F4586C}" type="pres">
      <dgm:prSet presAssocID="{AFA36089-A683-4B36-9C57-34E1C9E292C1}" presName="txNode" presStyleLbl="fgAcc1" presStyleIdx="5" presStyleCnt="6">
        <dgm:presLayoutVars>
          <dgm:bulletEnabled val="1"/>
        </dgm:presLayoutVars>
      </dgm:prSet>
      <dgm:spPr/>
    </dgm:pt>
  </dgm:ptLst>
  <dgm:cxnLst>
    <dgm:cxn modelId="{76667B09-64CE-4931-B442-2C6B994055D7}" srcId="{0CB24C16-41E3-41F0-B7C3-1A3095678001}" destId="{C68EF9BC-526B-4890-8D1F-6CD1E94BC74D}" srcOrd="4" destOrd="0" parTransId="{BE279BC7-4E38-465D-99EF-8414F5B6128E}" sibTransId="{ACDDF9B6-CAC9-4F46-81D8-DA1DDFA6D842}"/>
    <dgm:cxn modelId="{BF94B525-CA8F-478E-AA4A-ED35DBDBF78D}" type="presOf" srcId="{A3BC1DCB-E6BF-4E45-947F-A0086862D646}" destId="{A6C790DD-8FF0-4C0A-80E9-03F6CA27206F}" srcOrd="0" destOrd="0" presId="urn:microsoft.com/office/officeart/2005/8/layout/chevronAccent+Icon"/>
    <dgm:cxn modelId="{59FBDD27-96A8-4152-897E-CC01C4C4568C}" type="presOf" srcId="{E98E903C-D4C8-4B85-BD2B-911897016079}" destId="{ADF18EE7-C456-400D-9370-4FF7912A41DA}" srcOrd="0" destOrd="0" presId="urn:microsoft.com/office/officeart/2005/8/layout/chevronAccent+Icon"/>
    <dgm:cxn modelId="{6EAE5661-530E-453D-BA96-4910C9303DE9}" type="presOf" srcId="{AFA36089-A683-4B36-9C57-34E1C9E292C1}" destId="{7C69FC40-3DF5-4241-B2C7-6CC364F4586C}" srcOrd="0" destOrd="0" presId="urn:microsoft.com/office/officeart/2005/8/layout/chevronAccent+Icon"/>
    <dgm:cxn modelId="{894CA789-92E1-4FAB-9B35-0BF3C6BBAF67}" type="presOf" srcId="{C68EF9BC-526B-4890-8D1F-6CD1E94BC74D}" destId="{B7DC64E2-BF76-490F-9339-F547AF5BA829}" srcOrd="0" destOrd="0" presId="urn:microsoft.com/office/officeart/2005/8/layout/chevronAccent+Icon"/>
    <dgm:cxn modelId="{93DBA491-993B-4B3C-AD1B-00760A13005B}" srcId="{0CB24C16-41E3-41F0-B7C3-1A3095678001}" destId="{1DA0D433-1BF3-4780-BAA8-50CC0420F29F}" srcOrd="3" destOrd="0" parTransId="{E13D1A13-8404-41E2-BF77-1AE1869342D5}" sibTransId="{CAD17280-3494-4B97-A59A-EF1B21C94EC5}"/>
    <dgm:cxn modelId="{609261C1-27D9-458E-AC7B-35FBC84D5E9A}" srcId="{0CB24C16-41E3-41F0-B7C3-1A3095678001}" destId="{AFA36089-A683-4B36-9C57-34E1C9E292C1}" srcOrd="5" destOrd="0" parTransId="{8BE5EDB9-D78D-46F7-AA20-34BD810A3375}" sibTransId="{3B5FC347-4734-4C7B-BDFE-9B136470D00B}"/>
    <dgm:cxn modelId="{BDC6C1C6-93AF-47EF-9694-5B2FBFF792B5}" type="presOf" srcId="{F2C7EFBA-D31A-4994-A43B-E93E0A0DFF8A}" destId="{343B6319-1B6F-4104-A945-D926E7C97207}" srcOrd="0" destOrd="0" presId="urn:microsoft.com/office/officeart/2005/8/layout/chevronAccent+Icon"/>
    <dgm:cxn modelId="{08BAF8D8-C952-4EB9-ADB0-C49378546EAB}" type="presOf" srcId="{1DA0D433-1BF3-4780-BAA8-50CC0420F29F}" destId="{1AE0E88A-989D-4973-BEDE-14F785447C44}" srcOrd="0" destOrd="0" presId="urn:microsoft.com/office/officeart/2005/8/layout/chevronAccent+Icon"/>
    <dgm:cxn modelId="{F5D638E6-53E5-4FAB-B889-81382D198521}" srcId="{0CB24C16-41E3-41F0-B7C3-1A3095678001}" destId="{A3BC1DCB-E6BF-4E45-947F-A0086862D646}" srcOrd="2" destOrd="0" parTransId="{7CE74FA1-04C6-46B5-AC58-F1E0D8A07FE3}" sibTransId="{C885CD0D-30C4-4B9D-A13E-7E9F28E5533B}"/>
    <dgm:cxn modelId="{3F493FE6-97B4-44A4-B000-93410EEB6EA7}" srcId="{0CB24C16-41E3-41F0-B7C3-1A3095678001}" destId="{E98E903C-D4C8-4B85-BD2B-911897016079}" srcOrd="1" destOrd="0" parTransId="{FDCADCB9-2A8E-4941-832D-4486BB4848B4}" sibTransId="{BA53D141-E7ED-4347-821F-4E2842F43ADC}"/>
    <dgm:cxn modelId="{AF5434F4-1976-4AAA-B7F3-EBBC1E93A38F}" srcId="{0CB24C16-41E3-41F0-B7C3-1A3095678001}" destId="{F2C7EFBA-D31A-4994-A43B-E93E0A0DFF8A}" srcOrd="0" destOrd="0" parTransId="{FADE8542-E293-4D1E-A359-EE0AA8E1882F}" sibTransId="{80B1F708-EBFD-4D31-A437-DFC845508813}"/>
    <dgm:cxn modelId="{05552CFE-3D33-48A3-900F-A8720F96A1A0}" type="presOf" srcId="{0CB24C16-41E3-41F0-B7C3-1A3095678001}" destId="{94A325F3-EDDC-4AFF-AEB4-F0955BB43DF1}" srcOrd="0" destOrd="0" presId="urn:microsoft.com/office/officeart/2005/8/layout/chevronAccent+Icon"/>
    <dgm:cxn modelId="{702D1F92-9275-4660-BF82-20D2013758E7}" type="presParOf" srcId="{94A325F3-EDDC-4AFF-AEB4-F0955BB43DF1}" destId="{F33D9F40-E4B8-44F9-A914-F7DEA20F6CEB}" srcOrd="0" destOrd="0" presId="urn:microsoft.com/office/officeart/2005/8/layout/chevronAccent+Icon"/>
    <dgm:cxn modelId="{5DA79735-D2BB-47A0-9C65-66EA58ABB83A}" type="presParOf" srcId="{F33D9F40-E4B8-44F9-A914-F7DEA20F6CEB}" destId="{75ACC049-D0C5-4B8B-B2F1-25B8557450DE}" srcOrd="0" destOrd="0" presId="urn:microsoft.com/office/officeart/2005/8/layout/chevronAccent+Icon"/>
    <dgm:cxn modelId="{BFD1E232-CCE1-4A26-AFA4-FE65CAD7EE7D}" type="presParOf" srcId="{F33D9F40-E4B8-44F9-A914-F7DEA20F6CEB}" destId="{343B6319-1B6F-4104-A945-D926E7C97207}" srcOrd="1" destOrd="0" presId="urn:microsoft.com/office/officeart/2005/8/layout/chevronAccent+Icon"/>
    <dgm:cxn modelId="{2A094509-D1DB-4AF3-9A10-7ACED4BB3177}" type="presParOf" srcId="{94A325F3-EDDC-4AFF-AEB4-F0955BB43DF1}" destId="{1B09547A-B081-4167-85D6-B5C56974ED54}" srcOrd="1" destOrd="0" presId="urn:microsoft.com/office/officeart/2005/8/layout/chevronAccent+Icon"/>
    <dgm:cxn modelId="{F69DBB1E-760F-46F2-93ED-73BD24AD9097}" type="presParOf" srcId="{94A325F3-EDDC-4AFF-AEB4-F0955BB43DF1}" destId="{94A4CBDD-9A88-4937-83B3-9F524DFD6DD1}" srcOrd="2" destOrd="0" presId="urn:microsoft.com/office/officeart/2005/8/layout/chevronAccent+Icon"/>
    <dgm:cxn modelId="{7A8A8DEC-667B-4528-9A4D-84A97C3B6F9A}" type="presParOf" srcId="{94A4CBDD-9A88-4937-83B3-9F524DFD6DD1}" destId="{5E8A817E-24E6-4961-A7AC-5C3386C9DEE4}" srcOrd="0" destOrd="0" presId="urn:microsoft.com/office/officeart/2005/8/layout/chevronAccent+Icon"/>
    <dgm:cxn modelId="{C155ECEB-88D6-43F2-9807-50ED9CAB85F3}" type="presParOf" srcId="{94A4CBDD-9A88-4937-83B3-9F524DFD6DD1}" destId="{ADF18EE7-C456-400D-9370-4FF7912A41DA}" srcOrd="1" destOrd="0" presId="urn:microsoft.com/office/officeart/2005/8/layout/chevronAccent+Icon"/>
    <dgm:cxn modelId="{963E9533-9F71-410D-B711-0E1FE5DEBCA1}" type="presParOf" srcId="{94A325F3-EDDC-4AFF-AEB4-F0955BB43DF1}" destId="{3FDF2A4B-9C34-4ED4-89E2-7E0E90F007F2}" srcOrd="3" destOrd="0" presId="urn:microsoft.com/office/officeart/2005/8/layout/chevronAccent+Icon"/>
    <dgm:cxn modelId="{9A883B5E-CDE5-43CB-B5D9-0F634693DA00}" type="presParOf" srcId="{94A325F3-EDDC-4AFF-AEB4-F0955BB43DF1}" destId="{26FDF7C5-FA7B-4EB4-B671-2431AE9ED7AB}" srcOrd="4" destOrd="0" presId="urn:microsoft.com/office/officeart/2005/8/layout/chevronAccent+Icon"/>
    <dgm:cxn modelId="{04C2B310-90C0-4085-B9DD-DF6D0DE115C1}" type="presParOf" srcId="{26FDF7C5-FA7B-4EB4-B671-2431AE9ED7AB}" destId="{E67A286F-A112-4E78-8868-D5DAF4D98CF4}" srcOrd="0" destOrd="0" presId="urn:microsoft.com/office/officeart/2005/8/layout/chevronAccent+Icon"/>
    <dgm:cxn modelId="{9BA2C5DD-0519-4250-B6FE-F6536C9F39DD}" type="presParOf" srcId="{26FDF7C5-FA7B-4EB4-B671-2431AE9ED7AB}" destId="{A6C790DD-8FF0-4C0A-80E9-03F6CA27206F}" srcOrd="1" destOrd="0" presId="urn:microsoft.com/office/officeart/2005/8/layout/chevronAccent+Icon"/>
    <dgm:cxn modelId="{438A0971-0825-41AB-BFFE-AC917180BBF2}" type="presParOf" srcId="{94A325F3-EDDC-4AFF-AEB4-F0955BB43DF1}" destId="{78A5C82F-B1CE-47FE-B61E-40EF33C5FEBE}" srcOrd="5" destOrd="0" presId="urn:microsoft.com/office/officeart/2005/8/layout/chevronAccent+Icon"/>
    <dgm:cxn modelId="{93BC98F8-79FA-40C7-B359-269479E60D70}" type="presParOf" srcId="{94A325F3-EDDC-4AFF-AEB4-F0955BB43DF1}" destId="{45C8CAE5-23BD-4054-9A66-6DB7DA015F78}" srcOrd="6" destOrd="0" presId="urn:microsoft.com/office/officeart/2005/8/layout/chevronAccent+Icon"/>
    <dgm:cxn modelId="{6BD39E0C-08A2-4783-A0DE-E41C896A6867}" type="presParOf" srcId="{45C8CAE5-23BD-4054-9A66-6DB7DA015F78}" destId="{0CA63A9B-F908-4C42-9231-C1BEF68DEE26}" srcOrd="0" destOrd="0" presId="urn:microsoft.com/office/officeart/2005/8/layout/chevronAccent+Icon"/>
    <dgm:cxn modelId="{14F411B1-429A-4D06-94AA-DA836168081A}" type="presParOf" srcId="{45C8CAE5-23BD-4054-9A66-6DB7DA015F78}" destId="{1AE0E88A-989D-4973-BEDE-14F785447C44}" srcOrd="1" destOrd="0" presId="urn:microsoft.com/office/officeart/2005/8/layout/chevronAccent+Icon"/>
    <dgm:cxn modelId="{C7126DFC-7356-4E38-9B83-AA377504BFEF}" type="presParOf" srcId="{94A325F3-EDDC-4AFF-AEB4-F0955BB43DF1}" destId="{05127859-6A0F-434A-99B7-AEC95B1C49FD}" srcOrd="7" destOrd="0" presId="urn:microsoft.com/office/officeart/2005/8/layout/chevronAccent+Icon"/>
    <dgm:cxn modelId="{A07A9952-EE63-4712-9FF5-F4379405ABC4}" type="presParOf" srcId="{94A325F3-EDDC-4AFF-AEB4-F0955BB43DF1}" destId="{1BE611E7-832A-4B68-8267-62887CFEB979}" srcOrd="8" destOrd="0" presId="urn:microsoft.com/office/officeart/2005/8/layout/chevronAccent+Icon"/>
    <dgm:cxn modelId="{56CF0835-8152-411C-92FA-A8357917AD7A}" type="presParOf" srcId="{1BE611E7-832A-4B68-8267-62887CFEB979}" destId="{7B99597D-1625-40E5-86DD-B61CBB08A438}" srcOrd="0" destOrd="0" presId="urn:microsoft.com/office/officeart/2005/8/layout/chevronAccent+Icon"/>
    <dgm:cxn modelId="{F4DD6508-132B-4A08-9456-0F123FB6010E}" type="presParOf" srcId="{1BE611E7-832A-4B68-8267-62887CFEB979}" destId="{B7DC64E2-BF76-490F-9339-F547AF5BA829}" srcOrd="1" destOrd="0" presId="urn:microsoft.com/office/officeart/2005/8/layout/chevronAccent+Icon"/>
    <dgm:cxn modelId="{809277F7-19F7-4674-B680-85B7685A0AF8}" type="presParOf" srcId="{94A325F3-EDDC-4AFF-AEB4-F0955BB43DF1}" destId="{BF237EF4-8BEB-4053-BB70-AB0BE41F0EB7}" srcOrd="9" destOrd="0" presId="urn:microsoft.com/office/officeart/2005/8/layout/chevronAccent+Icon"/>
    <dgm:cxn modelId="{4B8BBB9B-C218-4F20-B453-49C35FC9A9FA}" type="presParOf" srcId="{94A325F3-EDDC-4AFF-AEB4-F0955BB43DF1}" destId="{66053391-8A34-4118-98CD-5DEFAAFBD337}" srcOrd="10" destOrd="0" presId="urn:microsoft.com/office/officeart/2005/8/layout/chevronAccent+Icon"/>
    <dgm:cxn modelId="{C022BF89-E723-4F54-AFB1-F379795FA601}" type="presParOf" srcId="{66053391-8A34-4118-98CD-5DEFAAFBD337}" destId="{87BEA860-6EAC-4FF5-BDB8-3384B867EEF3}" srcOrd="0" destOrd="0" presId="urn:microsoft.com/office/officeart/2005/8/layout/chevronAccent+Icon"/>
    <dgm:cxn modelId="{AB236A95-31B4-4692-A2F9-40815C88C483}" type="presParOf" srcId="{66053391-8A34-4118-98CD-5DEFAAFBD337}" destId="{7C69FC40-3DF5-4241-B2C7-6CC364F4586C}" srcOrd="1" destOrd="0" presId="urn:microsoft.com/office/officeart/2005/8/layout/chevronAccen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24C16-41E3-41F0-B7C3-1A3095678001}" type="doc">
      <dgm:prSet loTypeId="urn:microsoft.com/office/officeart/2005/8/layout/chevronAccent+Icon" loCatId="process" qsTypeId="urn:microsoft.com/office/officeart/2005/8/quickstyle/simple1" qsCatId="simple" csTypeId="urn:microsoft.com/office/officeart/2005/8/colors/colorful2" csCatId="colorful" phldr="1"/>
      <dgm:spPr/>
    </dgm:pt>
    <dgm:pt modelId="{F2C7EFBA-D31A-4994-A43B-E93E0A0DFF8A}">
      <dgm:prSet phldrT="[Text]" custT="1"/>
      <dgm:spPr>
        <a:xfrm>
          <a:off x="47032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(Custom) Showcase</a:t>
          </a:r>
        </a:p>
      </dgm:t>
    </dgm:pt>
    <dgm:pt modelId="{FADE8542-E293-4D1E-A359-EE0AA8E1882F}" type="parTrans" cxnId="{AF5434F4-1976-4AAA-B7F3-EBBC1E93A38F}">
      <dgm:prSet/>
      <dgm:spPr/>
      <dgm:t>
        <a:bodyPr/>
        <a:lstStyle/>
        <a:p>
          <a:endParaRPr lang="en-GB"/>
        </a:p>
      </dgm:t>
    </dgm:pt>
    <dgm:pt modelId="{80B1F708-EBFD-4D31-A437-DFC845508813}" type="sibTrans" cxnId="{AF5434F4-1976-4AAA-B7F3-EBBC1E93A38F}">
      <dgm:prSet/>
      <dgm:spPr/>
      <dgm:t>
        <a:bodyPr/>
        <a:lstStyle/>
        <a:p>
          <a:endParaRPr lang="en-GB"/>
        </a:p>
      </dgm:t>
    </dgm:pt>
    <dgm:pt modelId="{E98E903C-D4C8-4B85-BD2B-911897016079}">
      <dgm:prSet phldrT="[Text]" custT="1"/>
      <dgm:spPr>
        <a:xfrm>
          <a:off x="2480986"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Needs Assessment Workshop</a:t>
          </a:r>
        </a:p>
      </dgm:t>
    </dgm:pt>
    <dgm:pt modelId="{FDCADCB9-2A8E-4941-832D-4486BB4848B4}" type="parTrans" cxnId="{3F493FE6-97B4-44A4-B000-93410EEB6EA7}">
      <dgm:prSet/>
      <dgm:spPr/>
      <dgm:t>
        <a:bodyPr/>
        <a:lstStyle/>
        <a:p>
          <a:endParaRPr lang="en-GB"/>
        </a:p>
      </dgm:t>
    </dgm:pt>
    <dgm:pt modelId="{BA53D141-E7ED-4347-821F-4E2842F43ADC}" type="sibTrans" cxnId="{3F493FE6-97B4-44A4-B000-93410EEB6EA7}">
      <dgm:prSet/>
      <dgm:spPr/>
      <dgm:t>
        <a:bodyPr/>
        <a:lstStyle/>
        <a:p>
          <a:endParaRPr lang="en-GB"/>
        </a:p>
      </dgm:t>
    </dgm:pt>
    <dgm:pt modelId="{A3BC1DCB-E6BF-4E45-947F-A0086862D646}">
      <dgm:prSet phldrT="[Text]" custT="1"/>
      <dgm:spPr>
        <a:xfrm>
          <a:off x="4491648"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ImplementationPlan</a:t>
          </a:r>
          <a:endParaRPr lang="en-GB" sz="1400" dirty="0">
            <a:solidFill>
              <a:srgbClr val="333333">
                <a:hueOff val="0"/>
                <a:satOff val="0"/>
                <a:lumOff val="0"/>
                <a:alphaOff val="0"/>
              </a:srgbClr>
            </a:solidFill>
            <a:latin typeface="Calibri"/>
            <a:ea typeface="+mn-ea"/>
            <a:cs typeface="+mn-cs"/>
          </a:endParaRPr>
        </a:p>
      </dgm:t>
    </dgm:pt>
    <dgm:pt modelId="{7CE74FA1-04C6-46B5-AC58-F1E0D8A07FE3}" type="parTrans" cxnId="{F5D638E6-53E5-4FAB-B889-81382D198521}">
      <dgm:prSet/>
      <dgm:spPr/>
      <dgm:t>
        <a:bodyPr/>
        <a:lstStyle/>
        <a:p>
          <a:endParaRPr lang="en-GB"/>
        </a:p>
      </dgm:t>
    </dgm:pt>
    <dgm:pt modelId="{C885CD0D-30C4-4B9D-A13E-7E9F28E5533B}" type="sibTrans" cxnId="{F5D638E6-53E5-4FAB-B889-81382D198521}">
      <dgm:prSet/>
      <dgm:spPr/>
      <dgm:t>
        <a:bodyPr/>
        <a:lstStyle/>
        <a:p>
          <a:endParaRPr lang="en-GB"/>
        </a:p>
      </dgm:t>
    </dgm:pt>
    <dgm:pt modelId="{1DA0D433-1BF3-4780-BAA8-50CC0420F29F}">
      <dgm:prSet phldrT="[Text]" custT="1"/>
      <dgm:spPr>
        <a:xfrm>
          <a:off x="6502310"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a:t>
          </a:r>
          <a:r>
            <a:rPr lang="en-GB" sz="1000" dirty="0" err="1">
              <a:solidFill>
                <a:srgbClr val="333333">
                  <a:hueOff val="0"/>
                  <a:satOff val="0"/>
                  <a:lumOff val="0"/>
                  <a:alphaOff val="0"/>
                </a:srgbClr>
              </a:solidFill>
              <a:latin typeface="Calibri"/>
              <a:ea typeface="+mn-ea"/>
              <a:cs typeface="+mn-cs"/>
            </a:rPr>
            <a:t>with</a:t>
          </a:r>
          <a:r>
            <a:rPr lang="en-GB" sz="1000" dirty="0">
              <a:solidFill>
                <a:srgbClr val="333333">
                  <a:hueOff val="0"/>
                  <a:satOff val="0"/>
                  <a:lumOff val="0"/>
                  <a:alphaOff val="0"/>
                </a:srgbClr>
              </a:solidFill>
              <a:latin typeface="Calibri"/>
              <a:ea typeface="+mn-ea"/>
              <a:cs typeface="+mn-cs"/>
            </a:rPr>
            <a:t> specification workshops</a:t>
          </a:r>
        </a:p>
      </dgm:t>
    </dgm:pt>
    <dgm:pt modelId="{E13D1A13-8404-41E2-BF77-1AE1869342D5}" type="parTrans" cxnId="{93DBA491-993B-4B3C-AD1B-00760A13005B}">
      <dgm:prSet/>
      <dgm:spPr/>
      <dgm:t>
        <a:bodyPr/>
        <a:lstStyle/>
        <a:p>
          <a:endParaRPr lang="en-GB"/>
        </a:p>
      </dgm:t>
    </dgm:pt>
    <dgm:pt modelId="{CAD17280-3494-4B97-A59A-EF1B21C94EC5}" type="sibTrans" cxnId="{93DBA491-993B-4B3C-AD1B-00760A13005B}">
      <dgm:prSet/>
      <dgm:spPr/>
      <dgm:t>
        <a:bodyPr/>
        <a:lstStyle/>
        <a:p>
          <a:endParaRPr lang="en-GB"/>
        </a:p>
      </dgm:t>
    </dgm:pt>
    <dgm:pt modelId="{C68EF9BC-526B-4890-8D1F-6CD1E94BC74D}">
      <dgm:prSet phldrT="[Text]"/>
      <dgm:spPr>
        <a:xfrm>
          <a:off x="8512972"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Pilot projects</a:t>
          </a:r>
        </a:p>
      </dgm:t>
    </dgm:pt>
    <dgm:pt modelId="{BE279BC7-4E38-465D-99EF-8414F5B6128E}" type="parTrans" cxnId="{76667B09-64CE-4931-B442-2C6B994055D7}">
      <dgm:prSet/>
      <dgm:spPr/>
      <dgm:t>
        <a:bodyPr/>
        <a:lstStyle/>
        <a:p>
          <a:endParaRPr lang="en-GB"/>
        </a:p>
      </dgm:t>
    </dgm:pt>
    <dgm:pt modelId="{ACDDF9B6-CAC9-4F46-81D8-DA1DDFA6D842}" type="sibTrans" cxnId="{76667B09-64CE-4931-B442-2C6B994055D7}">
      <dgm:prSet/>
      <dgm:spPr/>
      <dgm:t>
        <a:bodyPr/>
        <a:lstStyle/>
        <a:p>
          <a:endParaRPr lang="en-GB"/>
        </a:p>
      </dgm:t>
    </dgm:pt>
    <dgm:pt modelId="{AFA36089-A683-4B36-9C57-34E1C9E292C1}">
      <dgm:prSet phldrT="[Text]"/>
      <dgm:spPr>
        <a:xfrm>
          <a:off x="1052363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Go-Live</a:t>
          </a:r>
        </a:p>
      </dgm:t>
    </dgm:pt>
    <dgm:pt modelId="{8BE5EDB9-D78D-46F7-AA20-34BD810A3375}" type="parTrans" cxnId="{609261C1-27D9-458E-AC7B-35FBC84D5E9A}">
      <dgm:prSet/>
      <dgm:spPr/>
      <dgm:t>
        <a:bodyPr/>
        <a:lstStyle/>
        <a:p>
          <a:endParaRPr lang="en-GB"/>
        </a:p>
      </dgm:t>
    </dgm:pt>
    <dgm:pt modelId="{3B5FC347-4734-4C7B-BDFE-9B136470D00B}" type="sibTrans" cxnId="{609261C1-27D9-458E-AC7B-35FBC84D5E9A}">
      <dgm:prSet/>
      <dgm:spPr/>
      <dgm:t>
        <a:bodyPr/>
        <a:lstStyle/>
        <a:p>
          <a:endParaRPr lang="en-GB"/>
        </a:p>
      </dgm:t>
    </dgm:pt>
    <dgm:pt modelId="{94A325F3-EDDC-4AFF-AEB4-F0955BB43DF1}" type="pres">
      <dgm:prSet presAssocID="{0CB24C16-41E3-41F0-B7C3-1A3095678001}" presName="Name0" presStyleCnt="0">
        <dgm:presLayoutVars>
          <dgm:dir/>
          <dgm:resizeHandles val="exact"/>
        </dgm:presLayoutVars>
      </dgm:prSet>
      <dgm:spPr/>
    </dgm:pt>
    <dgm:pt modelId="{F33D9F40-E4B8-44F9-A914-F7DEA20F6CEB}" type="pres">
      <dgm:prSet presAssocID="{F2C7EFBA-D31A-4994-A43B-E93E0A0DFF8A}" presName="composite" presStyleCnt="0"/>
      <dgm:spPr/>
    </dgm:pt>
    <dgm:pt modelId="{75ACC049-D0C5-4B8B-B2F1-25B8557450DE}" type="pres">
      <dgm:prSet presAssocID="{F2C7EFBA-D31A-4994-A43B-E93E0A0DFF8A}" presName="bgChev" presStyleLbl="node1" presStyleIdx="0" presStyleCnt="6"/>
      <dgm:spPr>
        <a:xfrm>
          <a:off x="909" y="2589987"/>
          <a:ext cx="1760307" cy="679478"/>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343B6319-1B6F-4104-A945-D926E7C97207}" type="pres">
      <dgm:prSet presAssocID="{F2C7EFBA-D31A-4994-A43B-E93E0A0DFF8A}" presName="txNode" presStyleLbl="fgAcc1" presStyleIdx="0" presStyleCnt="6" custLinFactNeighborX="0">
        <dgm:presLayoutVars>
          <dgm:bulletEnabled val="1"/>
        </dgm:presLayoutVars>
      </dgm:prSet>
      <dgm:spPr/>
    </dgm:pt>
    <dgm:pt modelId="{1B09547A-B081-4167-85D6-B5C56974ED54}" type="pres">
      <dgm:prSet presAssocID="{80B1F708-EBFD-4D31-A437-DFC845508813}" presName="compositeSpace" presStyleCnt="0"/>
      <dgm:spPr/>
    </dgm:pt>
    <dgm:pt modelId="{94A4CBDD-9A88-4937-83B3-9F524DFD6DD1}" type="pres">
      <dgm:prSet presAssocID="{E98E903C-D4C8-4B85-BD2B-911897016079}" presName="composite" presStyleCnt="0"/>
      <dgm:spPr/>
    </dgm:pt>
    <dgm:pt modelId="{5E8A817E-24E6-4961-A7AC-5C3386C9DEE4}" type="pres">
      <dgm:prSet presAssocID="{E98E903C-D4C8-4B85-BD2B-911897016079}" presName="bgChev" presStyleLbl="node1" presStyleIdx="1" presStyleCnt="6"/>
      <dgm:spPr>
        <a:xfrm>
          <a:off x="2011571" y="2589987"/>
          <a:ext cx="1760307" cy="679478"/>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ln>
        <a:effectLst/>
      </dgm:spPr>
    </dgm:pt>
    <dgm:pt modelId="{ADF18EE7-C456-400D-9370-4FF7912A41DA}" type="pres">
      <dgm:prSet presAssocID="{E98E903C-D4C8-4B85-BD2B-911897016079}" presName="txNode" presStyleLbl="fgAcc1" presStyleIdx="1" presStyleCnt="6">
        <dgm:presLayoutVars>
          <dgm:bulletEnabled val="1"/>
        </dgm:presLayoutVars>
      </dgm:prSet>
      <dgm:spPr/>
    </dgm:pt>
    <dgm:pt modelId="{3FDF2A4B-9C34-4ED4-89E2-7E0E90F007F2}" type="pres">
      <dgm:prSet presAssocID="{BA53D141-E7ED-4347-821F-4E2842F43ADC}" presName="compositeSpace" presStyleCnt="0"/>
      <dgm:spPr/>
    </dgm:pt>
    <dgm:pt modelId="{26FDF7C5-FA7B-4EB4-B671-2431AE9ED7AB}" type="pres">
      <dgm:prSet presAssocID="{A3BC1DCB-E6BF-4E45-947F-A0086862D646}" presName="composite" presStyleCnt="0"/>
      <dgm:spPr/>
    </dgm:pt>
    <dgm:pt modelId="{E67A286F-A112-4E78-8868-D5DAF4D98CF4}" type="pres">
      <dgm:prSet presAssocID="{A3BC1DCB-E6BF-4E45-947F-A0086862D646}" presName="bgChev" presStyleLbl="node1" presStyleIdx="2" presStyleCnt="6"/>
      <dgm:spPr>
        <a:xfrm>
          <a:off x="4022233" y="2589987"/>
          <a:ext cx="1760307" cy="679478"/>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ln>
        <a:effectLst/>
      </dgm:spPr>
    </dgm:pt>
    <dgm:pt modelId="{A6C790DD-8FF0-4C0A-80E9-03F6CA27206F}" type="pres">
      <dgm:prSet presAssocID="{A3BC1DCB-E6BF-4E45-947F-A0086862D646}" presName="txNode" presStyleLbl="fgAcc1" presStyleIdx="2" presStyleCnt="6">
        <dgm:presLayoutVars>
          <dgm:bulletEnabled val="1"/>
        </dgm:presLayoutVars>
      </dgm:prSet>
      <dgm:spPr/>
    </dgm:pt>
    <dgm:pt modelId="{78A5C82F-B1CE-47FE-B61E-40EF33C5FEBE}" type="pres">
      <dgm:prSet presAssocID="{C885CD0D-30C4-4B9D-A13E-7E9F28E5533B}" presName="compositeSpace" presStyleCnt="0"/>
      <dgm:spPr/>
    </dgm:pt>
    <dgm:pt modelId="{45C8CAE5-23BD-4054-9A66-6DB7DA015F78}" type="pres">
      <dgm:prSet presAssocID="{1DA0D433-1BF3-4780-BAA8-50CC0420F29F}" presName="composite" presStyleCnt="0"/>
      <dgm:spPr/>
    </dgm:pt>
    <dgm:pt modelId="{0CA63A9B-F908-4C42-9231-C1BEF68DEE26}" type="pres">
      <dgm:prSet presAssocID="{1DA0D433-1BF3-4780-BAA8-50CC0420F29F}" presName="bgChev" presStyleLbl="node1" presStyleIdx="3" presStyleCnt="6"/>
      <dgm:spPr>
        <a:xfrm>
          <a:off x="6032895" y="2589987"/>
          <a:ext cx="1760307" cy="679478"/>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ln>
        <a:effectLst/>
      </dgm:spPr>
    </dgm:pt>
    <dgm:pt modelId="{1AE0E88A-989D-4973-BEDE-14F785447C44}" type="pres">
      <dgm:prSet presAssocID="{1DA0D433-1BF3-4780-BAA8-50CC0420F29F}" presName="txNode" presStyleLbl="fgAcc1" presStyleIdx="3" presStyleCnt="6">
        <dgm:presLayoutVars>
          <dgm:bulletEnabled val="1"/>
        </dgm:presLayoutVars>
      </dgm:prSet>
      <dgm:spPr/>
    </dgm:pt>
    <dgm:pt modelId="{05127859-6A0F-434A-99B7-AEC95B1C49FD}" type="pres">
      <dgm:prSet presAssocID="{CAD17280-3494-4B97-A59A-EF1B21C94EC5}" presName="compositeSpace" presStyleCnt="0"/>
      <dgm:spPr/>
    </dgm:pt>
    <dgm:pt modelId="{1BE611E7-832A-4B68-8267-62887CFEB979}" type="pres">
      <dgm:prSet presAssocID="{C68EF9BC-526B-4890-8D1F-6CD1E94BC74D}" presName="composite" presStyleCnt="0"/>
      <dgm:spPr/>
    </dgm:pt>
    <dgm:pt modelId="{7B99597D-1625-40E5-86DD-B61CBB08A438}" type="pres">
      <dgm:prSet presAssocID="{C68EF9BC-526B-4890-8D1F-6CD1E94BC74D}" presName="bgChev" presStyleLbl="node1" presStyleIdx="4" presStyleCnt="6"/>
      <dgm:spPr>
        <a:xfrm>
          <a:off x="8043557" y="2589987"/>
          <a:ext cx="1760307" cy="679478"/>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ln>
        <a:effectLst/>
      </dgm:spPr>
    </dgm:pt>
    <dgm:pt modelId="{B7DC64E2-BF76-490F-9339-F547AF5BA829}" type="pres">
      <dgm:prSet presAssocID="{C68EF9BC-526B-4890-8D1F-6CD1E94BC74D}" presName="txNode" presStyleLbl="fgAcc1" presStyleIdx="4" presStyleCnt="6">
        <dgm:presLayoutVars>
          <dgm:bulletEnabled val="1"/>
        </dgm:presLayoutVars>
      </dgm:prSet>
      <dgm:spPr/>
    </dgm:pt>
    <dgm:pt modelId="{BF237EF4-8BEB-4053-BB70-AB0BE41F0EB7}" type="pres">
      <dgm:prSet presAssocID="{ACDDF9B6-CAC9-4F46-81D8-DA1DDFA6D842}" presName="compositeSpace" presStyleCnt="0"/>
      <dgm:spPr/>
    </dgm:pt>
    <dgm:pt modelId="{66053391-8A34-4118-98CD-5DEFAAFBD337}" type="pres">
      <dgm:prSet presAssocID="{AFA36089-A683-4B36-9C57-34E1C9E292C1}" presName="composite" presStyleCnt="0"/>
      <dgm:spPr/>
    </dgm:pt>
    <dgm:pt modelId="{87BEA860-6EAC-4FF5-BDB8-3384B867EEF3}" type="pres">
      <dgm:prSet presAssocID="{AFA36089-A683-4B36-9C57-34E1C9E292C1}" presName="bgChev" presStyleLbl="node1" presStyleIdx="5" presStyleCnt="6"/>
      <dgm:spPr>
        <a:xfrm>
          <a:off x="10054219" y="2589987"/>
          <a:ext cx="1760307" cy="679478"/>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ln>
        <a:effectLst/>
      </dgm:spPr>
    </dgm:pt>
    <dgm:pt modelId="{7C69FC40-3DF5-4241-B2C7-6CC364F4586C}" type="pres">
      <dgm:prSet presAssocID="{AFA36089-A683-4B36-9C57-34E1C9E292C1}" presName="txNode" presStyleLbl="fgAcc1" presStyleIdx="5" presStyleCnt="6">
        <dgm:presLayoutVars>
          <dgm:bulletEnabled val="1"/>
        </dgm:presLayoutVars>
      </dgm:prSet>
      <dgm:spPr/>
    </dgm:pt>
  </dgm:ptLst>
  <dgm:cxnLst>
    <dgm:cxn modelId="{76667B09-64CE-4931-B442-2C6B994055D7}" srcId="{0CB24C16-41E3-41F0-B7C3-1A3095678001}" destId="{C68EF9BC-526B-4890-8D1F-6CD1E94BC74D}" srcOrd="4" destOrd="0" parTransId="{BE279BC7-4E38-465D-99EF-8414F5B6128E}" sibTransId="{ACDDF9B6-CAC9-4F46-81D8-DA1DDFA6D842}"/>
    <dgm:cxn modelId="{BF94B525-CA8F-478E-AA4A-ED35DBDBF78D}" type="presOf" srcId="{A3BC1DCB-E6BF-4E45-947F-A0086862D646}" destId="{A6C790DD-8FF0-4C0A-80E9-03F6CA27206F}" srcOrd="0" destOrd="0" presId="urn:microsoft.com/office/officeart/2005/8/layout/chevronAccent+Icon"/>
    <dgm:cxn modelId="{59FBDD27-96A8-4152-897E-CC01C4C4568C}" type="presOf" srcId="{E98E903C-D4C8-4B85-BD2B-911897016079}" destId="{ADF18EE7-C456-400D-9370-4FF7912A41DA}" srcOrd="0" destOrd="0" presId="urn:microsoft.com/office/officeart/2005/8/layout/chevronAccent+Icon"/>
    <dgm:cxn modelId="{6EAE5661-530E-453D-BA96-4910C9303DE9}" type="presOf" srcId="{AFA36089-A683-4B36-9C57-34E1C9E292C1}" destId="{7C69FC40-3DF5-4241-B2C7-6CC364F4586C}" srcOrd="0" destOrd="0" presId="urn:microsoft.com/office/officeart/2005/8/layout/chevronAccent+Icon"/>
    <dgm:cxn modelId="{894CA789-92E1-4FAB-9B35-0BF3C6BBAF67}" type="presOf" srcId="{C68EF9BC-526B-4890-8D1F-6CD1E94BC74D}" destId="{B7DC64E2-BF76-490F-9339-F547AF5BA829}" srcOrd="0" destOrd="0" presId="urn:microsoft.com/office/officeart/2005/8/layout/chevronAccent+Icon"/>
    <dgm:cxn modelId="{93DBA491-993B-4B3C-AD1B-00760A13005B}" srcId="{0CB24C16-41E3-41F0-B7C3-1A3095678001}" destId="{1DA0D433-1BF3-4780-BAA8-50CC0420F29F}" srcOrd="3" destOrd="0" parTransId="{E13D1A13-8404-41E2-BF77-1AE1869342D5}" sibTransId="{CAD17280-3494-4B97-A59A-EF1B21C94EC5}"/>
    <dgm:cxn modelId="{609261C1-27D9-458E-AC7B-35FBC84D5E9A}" srcId="{0CB24C16-41E3-41F0-B7C3-1A3095678001}" destId="{AFA36089-A683-4B36-9C57-34E1C9E292C1}" srcOrd="5" destOrd="0" parTransId="{8BE5EDB9-D78D-46F7-AA20-34BD810A3375}" sibTransId="{3B5FC347-4734-4C7B-BDFE-9B136470D00B}"/>
    <dgm:cxn modelId="{BDC6C1C6-93AF-47EF-9694-5B2FBFF792B5}" type="presOf" srcId="{F2C7EFBA-D31A-4994-A43B-E93E0A0DFF8A}" destId="{343B6319-1B6F-4104-A945-D926E7C97207}" srcOrd="0" destOrd="0" presId="urn:microsoft.com/office/officeart/2005/8/layout/chevronAccent+Icon"/>
    <dgm:cxn modelId="{08BAF8D8-C952-4EB9-ADB0-C49378546EAB}" type="presOf" srcId="{1DA0D433-1BF3-4780-BAA8-50CC0420F29F}" destId="{1AE0E88A-989D-4973-BEDE-14F785447C44}" srcOrd="0" destOrd="0" presId="urn:microsoft.com/office/officeart/2005/8/layout/chevronAccent+Icon"/>
    <dgm:cxn modelId="{F5D638E6-53E5-4FAB-B889-81382D198521}" srcId="{0CB24C16-41E3-41F0-B7C3-1A3095678001}" destId="{A3BC1DCB-E6BF-4E45-947F-A0086862D646}" srcOrd="2" destOrd="0" parTransId="{7CE74FA1-04C6-46B5-AC58-F1E0D8A07FE3}" sibTransId="{C885CD0D-30C4-4B9D-A13E-7E9F28E5533B}"/>
    <dgm:cxn modelId="{3F493FE6-97B4-44A4-B000-93410EEB6EA7}" srcId="{0CB24C16-41E3-41F0-B7C3-1A3095678001}" destId="{E98E903C-D4C8-4B85-BD2B-911897016079}" srcOrd="1" destOrd="0" parTransId="{FDCADCB9-2A8E-4941-832D-4486BB4848B4}" sibTransId="{BA53D141-E7ED-4347-821F-4E2842F43ADC}"/>
    <dgm:cxn modelId="{AF5434F4-1976-4AAA-B7F3-EBBC1E93A38F}" srcId="{0CB24C16-41E3-41F0-B7C3-1A3095678001}" destId="{F2C7EFBA-D31A-4994-A43B-E93E0A0DFF8A}" srcOrd="0" destOrd="0" parTransId="{FADE8542-E293-4D1E-A359-EE0AA8E1882F}" sibTransId="{80B1F708-EBFD-4D31-A437-DFC845508813}"/>
    <dgm:cxn modelId="{05552CFE-3D33-48A3-900F-A8720F96A1A0}" type="presOf" srcId="{0CB24C16-41E3-41F0-B7C3-1A3095678001}" destId="{94A325F3-EDDC-4AFF-AEB4-F0955BB43DF1}" srcOrd="0" destOrd="0" presId="urn:microsoft.com/office/officeart/2005/8/layout/chevronAccent+Icon"/>
    <dgm:cxn modelId="{702D1F92-9275-4660-BF82-20D2013758E7}" type="presParOf" srcId="{94A325F3-EDDC-4AFF-AEB4-F0955BB43DF1}" destId="{F33D9F40-E4B8-44F9-A914-F7DEA20F6CEB}" srcOrd="0" destOrd="0" presId="urn:microsoft.com/office/officeart/2005/8/layout/chevronAccent+Icon"/>
    <dgm:cxn modelId="{5DA79735-D2BB-47A0-9C65-66EA58ABB83A}" type="presParOf" srcId="{F33D9F40-E4B8-44F9-A914-F7DEA20F6CEB}" destId="{75ACC049-D0C5-4B8B-B2F1-25B8557450DE}" srcOrd="0" destOrd="0" presId="urn:microsoft.com/office/officeart/2005/8/layout/chevronAccent+Icon"/>
    <dgm:cxn modelId="{BFD1E232-CCE1-4A26-AFA4-FE65CAD7EE7D}" type="presParOf" srcId="{F33D9F40-E4B8-44F9-A914-F7DEA20F6CEB}" destId="{343B6319-1B6F-4104-A945-D926E7C97207}" srcOrd="1" destOrd="0" presId="urn:microsoft.com/office/officeart/2005/8/layout/chevronAccent+Icon"/>
    <dgm:cxn modelId="{2A094509-D1DB-4AF3-9A10-7ACED4BB3177}" type="presParOf" srcId="{94A325F3-EDDC-4AFF-AEB4-F0955BB43DF1}" destId="{1B09547A-B081-4167-85D6-B5C56974ED54}" srcOrd="1" destOrd="0" presId="urn:microsoft.com/office/officeart/2005/8/layout/chevronAccent+Icon"/>
    <dgm:cxn modelId="{F69DBB1E-760F-46F2-93ED-73BD24AD9097}" type="presParOf" srcId="{94A325F3-EDDC-4AFF-AEB4-F0955BB43DF1}" destId="{94A4CBDD-9A88-4937-83B3-9F524DFD6DD1}" srcOrd="2" destOrd="0" presId="urn:microsoft.com/office/officeart/2005/8/layout/chevronAccent+Icon"/>
    <dgm:cxn modelId="{7A8A8DEC-667B-4528-9A4D-84A97C3B6F9A}" type="presParOf" srcId="{94A4CBDD-9A88-4937-83B3-9F524DFD6DD1}" destId="{5E8A817E-24E6-4961-A7AC-5C3386C9DEE4}" srcOrd="0" destOrd="0" presId="urn:microsoft.com/office/officeart/2005/8/layout/chevronAccent+Icon"/>
    <dgm:cxn modelId="{C155ECEB-88D6-43F2-9807-50ED9CAB85F3}" type="presParOf" srcId="{94A4CBDD-9A88-4937-83B3-9F524DFD6DD1}" destId="{ADF18EE7-C456-400D-9370-4FF7912A41DA}" srcOrd="1" destOrd="0" presId="urn:microsoft.com/office/officeart/2005/8/layout/chevronAccent+Icon"/>
    <dgm:cxn modelId="{963E9533-9F71-410D-B711-0E1FE5DEBCA1}" type="presParOf" srcId="{94A325F3-EDDC-4AFF-AEB4-F0955BB43DF1}" destId="{3FDF2A4B-9C34-4ED4-89E2-7E0E90F007F2}" srcOrd="3" destOrd="0" presId="urn:microsoft.com/office/officeart/2005/8/layout/chevronAccent+Icon"/>
    <dgm:cxn modelId="{9A883B5E-CDE5-43CB-B5D9-0F634693DA00}" type="presParOf" srcId="{94A325F3-EDDC-4AFF-AEB4-F0955BB43DF1}" destId="{26FDF7C5-FA7B-4EB4-B671-2431AE9ED7AB}" srcOrd="4" destOrd="0" presId="urn:microsoft.com/office/officeart/2005/8/layout/chevronAccent+Icon"/>
    <dgm:cxn modelId="{04C2B310-90C0-4085-B9DD-DF6D0DE115C1}" type="presParOf" srcId="{26FDF7C5-FA7B-4EB4-B671-2431AE9ED7AB}" destId="{E67A286F-A112-4E78-8868-D5DAF4D98CF4}" srcOrd="0" destOrd="0" presId="urn:microsoft.com/office/officeart/2005/8/layout/chevronAccent+Icon"/>
    <dgm:cxn modelId="{9BA2C5DD-0519-4250-B6FE-F6536C9F39DD}" type="presParOf" srcId="{26FDF7C5-FA7B-4EB4-B671-2431AE9ED7AB}" destId="{A6C790DD-8FF0-4C0A-80E9-03F6CA27206F}" srcOrd="1" destOrd="0" presId="urn:microsoft.com/office/officeart/2005/8/layout/chevronAccent+Icon"/>
    <dgm:cxn modelId="{438A0971-0825-41AB-BFFE-AC917180BBF2}" type="presParOf" srcId="{94A325F3-EDDC-4AFF-AEB4-F0955BB43DF1}" destId="{78A5C82F-B1CE-47FE-B61E-40EF33C5FEBE}" srcOrd="5" destOrd="0" presId="urn:microsoft.com/office/officeart/2005/8/layout/chevronAccent+Icon"/>
    <dgm:cxn modelId="{93BC98F8-79FA-40C7-B359-269479E60D70}" type="presParOf" srcId="{94A325F3-EDDC-4AFF-AEB4-F0955BB43DF1}" destId="{45C8CAE5-23BD-4054-9A66-6DB7DA015F78}" srcOrd="6" destOrd="0" presId="urn:microsoft.com/office/officeart/2005/8/layout/chevronAccent+Icon"/>
    <dgm:cxn modelId="{6BD39E0C-08A2-4783-A0DE-E41C896A6867}" type="presParOf" srcId="{45C8CAE5-23BD-4054-9A66-6DB7DA015F78}" destId="{0CA63A9B-F908-4C42-9231-C1BEF68DEE26}" srcOrd="0" destOrd="0" presId="urn:microsoft.com/office/officeart/2005/8/layout/chevronAccent+Icon"/>
    <dgm:cxn modelId="{14F411B1-429A-4D06-94AA-DA836168081A}" type="presParOf" srcId="{45C8CAE5-23BD-4054-9A66-6DB7DA015F78}" destId="{1AE0E88A-989D-4973-BEDE-14F785447C44}" srcOrd="1" destOrd="0" presId="urn:microsoft.com/office/officeart/2005/8/layout/chevronAccent+Icon"/>
    <dgm:cxn modelId="{C7126DFC-7356-4E38-9B83-AA377504BFEF}" type="presParOf" srcId="{94A325F3-EDDC-4AFF-AEB4-F0955BB43DF1}" destId="{05127859-6A0F-434A-99B7-AEC95B1C49FD}" srcOrd="7" destOrd="0" presId="urn:microsoft.com/office/officeart/2005/8/layout/chevronAccent+Icon"/>
    <dgm:cxn modelId="{A07A9952-EE63-4712-9FF5-F4379405ABC4}" type="presParOf" srcId="{94A325F3-EDDC-4AFF-AEB4-F0955BB43DF1}" destId="{1BE611E7-832A-4B68-8267-62887CFEB979}" srcOrd="8" destOrd="0" presId="urn:microsoft.com/office/officeart/2005/8/layout/chevronAccent+Icon"/>
    <dgm:cxn modelId="{56CF0835-8152-411C-92FA-A8357917AD7A}" type="presParOf" srcId="{1BE611E7-832A-4B68-8267-62887CFEB979}" destId="{7B99597D-1625-40E5-86DD-B61CBB08A438}" srcOrd="0" destOrd="0" presId="urn:microsoft.com/office/officeart/2005/8/layout/chevronAccent+Icon"/>
    <dgm:cxn modelId="{F4DD6508-132B-4A08-9456-0F123FB6010E}" type="presParOf" srcId="{1BE611E7-832A-4B68-8267-62887CFEB979}" destId="{B7DC64E2-BF76-490F-9339-F547AF5BA829}" srcOrd="1" destOrd="0" presId="urn:microsoft.com/office/officeart/2005/8/layout/chevronAccent+Icon"/>
    <dgm:cxn modelId="{809277F7-19F7-4674-B680-85B7685A0AF8}" type="presParOf" srcId="{94A325F3-EDDC-4AFF-AEB4-F0955BB43DF1}" destId="{BF237EF4-8BEB-4053-BB70-AB0BE41F0EB7}" srcOrd="9" destOrd="0" presId="urn:microsoft.com/office/officeart/2005/8/layout/chevronAccent+Icon"/>
    <dgm:cxn modelId="{4B8BBB9B-C218-4F20-B453-49C35FC9A9FA}" type="presParOf" srcId="{94A325F3-EDDC-4AFF-AEB4-F0955BB43DF1}" destId="{66053391-8A34-4118-98CD-5DEFAAFBD337}" srcOrd="10" destOrd="0" presId="urn:microsoft.com/office/officeart/2005/8/layout/chevronAccent+Icon"/>
    <dgm:cxn modelId="{C022BF89-E723-4F54-AFB1-F379795FA601}" type="presParOf" srcId="{66053391-8A34-4118-98CD-5DEFAAFBD337}" destId="{87BEA860-6EAC-4FF5-BDB8-3384B867EEF3}" srcOrd="0" destOrd="0" presId="urn:microsoft.com/office/officeart/2005/8/layout/chevronAccent+Icon"/>
    <dgm:cxn modelId="{AB236A95-31B4-4692-A2F9-40815C88C483}" type="presParOf" srcId="{66053391-8A34-4118-98CD-5DEFAAFBD337}" destId="{7C69FC40-3DF5-4241-B2C7-6CC364F4586C}" srcOrd="1" destOrd="0" presId="urn:microsoft.com/office/officeart/2005/8/layout/chevronAccen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B24C16-41E3-41F0-B7C3-1A3095678001}" type="doc">
      <dgm:prSet loTypeId="urn:microsoft.com/office/officeart/2005/8/layout/chevronAccent+Icon" loCatId="process" qsTypeId="urn:microsoft.com/office/officeart/2005/8/quickstyle/simple1" qsCatId="simple" csTypeId="urn:microsoft.com/office/officeart/2005/8/colors/colorful2" csCatId="colorful" phldr="1"/>
      <dgm:spPr/>
    </dgm:pt>
    <dgm:pt modelId="{F2C7EFBA-D31A-4994-A43B-E93E0A0DFF8A}">
      <dgm:prSet phldrT="[Text]" custT="1"/>
      <dgm:spPr>
        <a:xfrm>
          <a:off x="47032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(Custom) Showcase</a:t>
          </a:r>
        </a:p>
      </dgm:t>
    </dgm:pt>
    <dgm:pt modelId="{FADE8542-E293-4D1E-A359-EE0AA8E1882F}" type="parTrans" cxnId="{AF5434F4-1976-4AAA-B7F3-EBBC1E93A38F}">
      <dgm:prSet/>
      <dgm:spPr/>
      <dgm:t>
        <a:bodyPr/>
        <a:lstStyle/>
        <a:p>
          <a:endParaRPr lang="en-GB"/>
        </a:p>
      </dgm:t>
    </dgm:pt>
    <dgm:pt modelId="{80B1F708-EBFD-4D31-A437-DFC845508813}" type="sibTrans" cxnId="{AF5434F4-1976-4AAA-B7F3-EBBC1E93A38F}">
      <dgm:prSet/>
      <dgm:spPr/>
      <dgm:t>
        <a:bodyPr/>
        <a:lstStyle/>
        <a:p>
          <a:endParaRPr lang="en-GB"/>
        </a:p>
      </dgm:t>
    </dgm:pt>
    <dgm:pt modelId="{E98E903C-D4C8-4B85-BD2B-911897016079}">
      <dgm:prSet phldrT="[Text]" custT="1"/>
      <dgm:spPr>
        <a:xfrm>
          <a:off x="2480986"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Needs Assessment Workshop</a:t>
          </a:r>
        </a:p>
      </dgm:t>
    </dgm:pt>
    <dgm:pt modelId="{FDCADCB9-2A8E-4941-832D-4486BB4848B4}" type="parTrans" cxnId="{3F493FE6-97B4-44A4-B000-93410EEB6EA7}">
      <dgm:prSet/>
      <dgm:spPr/>
      <dgm:t>
        <a:bodyPr/>
        <a:lstStyle/>
        <a:p>
          <a:endParaRPr lang="en-GB"/>
        </a:p>
      </dgm:t>
    </dgm:pt>
    <dgm:pt modelId="{BA53D141-E7ED-4347-821F-4E2842F43ADC}" type="sibTrans" cxnId="{3F493FE6-97B4-44A4-B000-93410EEB6EA7}">
      <dgm:prSet/>
      <dgm:spPr/>
      <dgm:t>
        <a:bodyPr/>
        <a:lstStyle/>
        <a:p>
          <a:endParaRPr lang="en-GB"/>
        </a:p>
      </dgm:t>
    </dgm:pt>
    <dgm:pt modelId="{A3BC1DCB-E6BF-4E45-947F-A0086862D646}">
      <dgm:prSet phldrT="[Text]" custT="1"/>
      <dgm:spPr>
        <a:xfrm>
          <a:off x="4491648"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ImplementationPlan</a:t>
          </a:r>
          <a:endParaRPr lang="en-GB" sz="1400" dirty="0">
            <a:solidFill>
              <a:srgbClr val="333333">
                <a:hueOff val="0"/>
                <a:satOff val="0"/>
                <a:lumOff val="0"/>
                <a:alphaOff val="0"/>
              </a:srgbClr>
            </a:solidFill>
            <a:latin typeface="Calibri"/>
            <a:ea typeface="+mn-ea"/>
            <a:cs typeface="+mn-cs"/>
          </a:endParaRPr>
        </a:p>
      </dgm:t>
    </dgm:pt>
    <dgm:pt modelId="{7CE74FA1-04C6-46B5-AC58-F1E0D8A07FE3}" type="parTrans" cxnId="{F5D638E6-53E5-4FAB-B889-81382D198521}">
      <dgm:prSet/>
      <dgm:spPr/>
      <dgm:t>
        <a:bodyPr/>
        <a:lstStyle/>
        <a:p>
          <a:endParaRPr lang="en-GB"/>
        </a:p>
      </dgm:t>
    </dgm:pt>
    <dgm:pt modelId="{C885CD0D-30C4-4B9D-A13E-7E9F28E5533B}" type="sibTrans" cxnId="{F5D638E6-53E5-4FAB-B889-81382D198521}">
      <dgm:prSet/>
      <dgm:spPr/>
      <dgm:t>
        <a:bodyPr/>
        <a:lstStyle/>
        <a:p>
          <a:endParaRPr lang="en-GB"/>
        </a:p>
      </dgm:t>
    </dgm:pt>
    <dgm:pt modelId="{1DA0D433-1BF3-4780-BAA8-50CC0420F29F}">
      <dgm:prSet phldrT="[Text]" custT="1"/>
      <dgm:spPr>
        <a:xfrm>
          <a:off x="6502310"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a:t>
          </a:r>
          <a:r>
            <a:rPr lang="en-GB" sz="1000" dirty="0" err="1">
              <a:solidFill>
                <a:srgbClr val="333333">
                  <a:hueOff val="0"/>
                  <a:satOff val="0"/>
                  <a:lumOff val="0"/>
                  <a:alphaOff val="0"/>
                </a:srgbClr>
              </a:solidFill>
              <a:latin typeface="Calibri"/>
              <a:ea typeface="+mn-ea"/>
              <a:cs typeface="+mn-cs"/>
            </a:rPr>
            <a:t>with</a:t>
          </a:r>
          <a:r>
            <a:rPr lang="en-GB" sz="1000" dirty="0">
              <a:solidFill>
                <a:srgbClr val="333333">
                  <a:hueOff val="0"/>
                  <a:satOff val="0"/>
                  <a:lumOff val="0"/>
                  <a:alphaOff val="0"/>
                </a:srgbClr>
              </a:solidFill>
              <a:latin typeface="Calibri"/>
              <a:ea typeface="+mn-ea"/>
              <a:cs typeface="+mn-cs"/>
            </a:rPr>
            <a:t> specification workshops</a:t>
          </a:r>
        </a:p>
      </dgm:t>
    </dgm:pt>
    <dgm:pt modelId="{E13D1A13-8404-41E2-BF77-1AE1869342D5}" type="parTrans" cxnId="{93DBA491-993B-4B3C-AD1B-00760A13005B}">
      <dgm:prSet/>
      <dgm:spPr/>
      <dgm:t>
        <a:bodyPr/>
        <a:lstStyle/>
        <a:p>
          <a:endParaRPr lang="en-GB"/>
        </a:p>
      </dgm:t>
    </dgm:pt>
    <dgm:pt modelId="{CAD17280-3494-4B97-A59A-EF1B21C94EC5}" type="sibTrans" cxnId="{93DBA491-993B-4B3C-AD1B-00760A13005B}">
      <dgm:prSet/>
      <dgm:spPr/>
      <dgm:t>
        <a:bodyPr/>
        <a:lstStyle/>
        <a:p>
          <a:endParaRPr lang="en-GB"/>
        </a:p>
      </dgm:t>
    </dgm:pt>
    <dgm:pt modelId="{C68EF9BC-526B-4890-8D1F-6CD1E94BC74D}">
      <dgm:prSet phldrT="[Text]"/>
      <dgm:spPr>
        <a:xfrm>
          <a:off x="8512972"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Pilot projects</a:t>
          </a:r>
        </a:p>
      </dgm:t>
    </dgm:pt>
    <dgm:pt modelId="{BE279BC7-4E38-465D-99EF-8414F5B6128E}" type="parTrans" cxnId="{76667B09-64CE-4931-B442-2C6B994055D7}">
      <dgm:prSet/>
      <dgm:spPr/>
      <dgm:t>
        <a:bodyPr/>
        <a:lstStyle/>
        <a:p>
          <a:endParaRPr lang="en-GB"/>
        </a:p>
      </dgm:t>
    </dgm:pt>
    <dgm:pt modelId="{ACDDF9B6-CAC9-4F46-81D8-DA1DDFA6D842}" type="sibTrans" cxnId="{76667B09-64CE-4931-B442-2C6B994055D7}">
      <dgm:prSet/>
      <dgm:spPr/>
      <dgm:t>
        <a:bodyPr/>
        <a:lstStyle/>
        <a:p>
          <a:endParaRPr lang="en-GB"/>
        </a:p>
      </dgm:t>
    </dgm:pt>
    <dgm:pt modelId="{AFA36089-A683-4B36-9C57-34E1C9E292C1}">
      <dgm:prSet phldrT="[Text]"/>
      <dgm:spPr>
        <a:xfrm>
          <a:off x="1052363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Go-Live</a:t>
          </a:r>
        </a:p>
      </dgm:t>
    </dgm:pt>
    <dgm:pt modelId="{8BE5EDB9-D78D-46F7-AA20-34BD810A3375}" type="parTrans" cxnId="{609261C1-27D9-458E-AC7B-35FBC84D5E9A}">
      <dgm:prSet/>
      <dgm:spPr/>
      <dgm:t>
        <a:bodyPr/>
        <a:lstStyle/>
        <a:p>
          <a:endParaRPr lang="en-GB"/>
        </a:p>
      </dgm:t>
    </dgm:pt>
    <dgm:pt modelId="{3B5FC347-4734-4C7B-BDFE-9B136470D00B}" type="sibTrans" cxnId="{609261C1-27D9-458E-AC7B-35FBC84D5E9A}">
      <dgm:prSet/>
      <dgm:spPr/>
      <dgm:t>
        <a:bodyPr/>
        <a:lstStyle/>
        <a:p>
          <a:endParaRPr lang="en-GB"/>
        </a:p>
      </dgm:t>
    </dgm:pt>
    <dgm:pt modelId="{94A325F3-EDDC-4AFF-AEB4-F0955BB43DF1}" type="pres">
      <dgm:prSet presAssocID="{0CB24C16-41E3-41F0-B7C3-1A3095678001}" presName="Name0" presStyleCnt="0">
        <dgm:presLayoutVars>
          <dgm:dir/>
          <dgm:resizeHandles val="exact"/>
        </dgm:presLayoutVars>
      </dgm:prSet>
      <dgm:spPr/>
    </dgm:pt>
    <dgm:pt modelId="{F33D9F40-E4B8-44F9-A914-F7DEA20F6CEB}" type="pres">
      <dgm:prSet presAssocID="{F2C7EFBA-D31A-4994-A43B-E93E0A0DFF8A}" presName="composite" presStyleCnt="0"/>
      <dgm:spPr/>
    </dgm:pt>
    <dgm:pt modelId="{75ACC049-D0C5-4B8B-B2F1-25B8557450DE}" type="pres">
      <dgm:prSet presAssocID="{F2C7EFBA-D31A-4994-A43B-E93E0A0DFF8A}" presName="bgChev" presStyleLbl="node1" presStyleIdx="0" presStyleCnt="6"/>
      <dgm:spPr>
        <a:xfrm>
          <a:off x="909" y="2589987"/>
          <a:ext cx="1760307" cy="679478"/>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343B6319-1B6F-4104-A945-D926E7C97207}" type="pres">
      <dgm:prSet presAssocID="{F2C7EFBA-D31A-4994-A43B-E93E0A0DFF8A}" presName="txNode" presStyleLbl="fgAcc1" presStyleIdx="0" presStyleCnt="6" custLinFactNeighborX="0">
        <dgm:presLayoutVars>
          <dgm:bulletEnabled val="1"/>
        </dgm:presLayoutVars>
      </dgm:prSet>
      <dgm:spPr/>
    </dgm:pt>
    <dgm:pt modelId="{1B09547A-B081-4167-85D6-B5C56974ED54}" type="pres">
      <dgm:prSet presAssocID="{80B1F708-EBFD-4D31-A437-DFC845508813}" presName="compositeSpace" presStyleCnt="0"/>
      <dgm:spPr/>
    </dgm:pt>
    <dgm:pt modelId="{94A4CBDD-9A88-4937-83B3-9F524DFD6DD1}" type="pres">
      <dgm:prSet presAssocID="{E98E903C-D4C8-4B85-BD2B-911897016079}" presName="composite" presStyleCnt="0"/>
      <dgm:spPr/>
    </dgm:pt>
    <dgm:pt modelId="{5E8A817E-24E6-4961-A7AC-5C3386C9DEE4}" type="pres">
      <dgm:prSet presAssocID="{E98E903C-D4C8-4B85-BD2B-911897016079}" presName="bgChev" presStyleLbl="node1" presStyleIdx="1" presStyleCnt="6"/>
      <dgm:spPr>
        <a:xfrm>
          <a:off x="2011571" y="2589987"/>
          <a:ext cx="1760307" cy="679478"/>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ln>
        <a:effectLst/>
      </dgm:spPr>
    </dgm:pt>
    <dgm:pt modelId="{ADF18EE7-C456-400D-9370-4FF7912A41DA}" type="pres">
      <dgm:prSet presAssocID="{E98E903C-D4C8-4B85-BD2B-911897016079}" presName="txNode" presStyleLbl="fgAcc1" presStyleIdx="1" presStyleCnt="6">
        <dgm:presLayoutVars>
          <dgm:bulletEnabled val="1"/>
        </dgm:presLayoutVars>
      </dgm:prSet>
      <dgm:spPr/>
    </dgm:pt>
    <dgm:pt modelId="{3FDF2A4B-9C34-4ED4-89E2-7E0E90F007F2}" type="pres">
      <dgm:prSet presAssocID="{BA53D141-E7ED-4347-821F-4E2842F43ADC}" presName="compositeSpace" presStyleCnt="0"/>
      <dgm:spPr/>
    </dgm:pt>
    <dgm:pt modelId="{26FDF7C5-FA7B-4EB4-B671-2431AE9ED7AB}" type="pres">
      <dgm:prSet presAssocID="{A3BC1DCB-E6BF-4E45-947F-A0086862D646}" presName="composite" presStyleCnt="0"/>
      <dgm:spPr/>
    </dgm:pt>
    <dgm:pt modelId="{E67A286F-A112-4E78-8868-D5DAF4D98CF4}" type="pres">
      <dgm:prSet presAssocID="{A3BC1DCB-E6BF-4E45-947F-A0086862D646}" presName="bgChev" presStyleLbl="node1" presStyleIdx="2" presStyleCnt="6"/>
      <dgm:spPr>
        <a:xfrm>
          <a:off x="4022233" y="2589987"/>
          <a:ext cx="1760307" cy="679478"/>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ln>
        <a:effectLst/>
      </dgm:spPr>
    </dgm:pt>
    <dgm:pt modelId="{A6C790DD-8FF0-4C0A-80E9-03F6CA27206F}" type="pres">
      <dgm:prSet presAssocID="{A3BC1DCB-E6BF-4E45-947F-A0086862D646}" presName="txNode" presStyleLbl="fgAcc1" presStyleIdx="2" presStyleCnt="6">
        <dgm:presLayoutVars>
          <dgm:bulletEnabled val="1"/>
        </dgm:presLayoutVars>
      </dgm:prSet>
      <dgm:spPr/>
    </dgm:pt>
    <dgm:pt modelId="{78A5C82F-B1CE-47FE-B61E-40EF33C5FEBE}" type="pres">
      <dgm:prSet presAssocID="{C885CD0D-30C4-4B9D-A13E-7E9F28E5533B}" presName="compositeSpace" presStyleCnt="0"/>
      <dgm:spPr/>
    </dgm:pt>
    <dgm:pt modelId="{45C8CAE5-23BD-4054-9A66-6DB7DA015F78}" type="pres">
      <dgm:prSet presAssocID="{1DA0D433-1BF3-4780-BAA8-50CC0420F29F}" presName="composite" presStyleCnt="0"/>
      <dgm:spPr/>
    </dgm:pt>
    <dgm:pt modelId="{0CA63A9B-F908-4C42-9231-C1BEF68DEE26}" type="pres">
      <dgm:prSet presAssocID="{1DA0D433-1BF3-4780-BAA8-50CC0420F29F}" presName="bgChev" presStyleLbl="node1" presStyleIdx="3" presStyleCnt="6"/>
      <dgm:spPr>
        <a:xfrm>
          <a:off x="6032895" y="2589987"/>
          <a:ext cx="1760307" cy="679478"/>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ln>
        <a:effectLst/>
      </dgm:spPr>
    </dgm:pt>
    <dgm:pt modelId="{1AE0E88A-989D-4973-BEDE-14F785447C44}" type="pres">
      <dgm:prSet presAssocID="{1DA0D433-1BF3-4780-BAA8-50CC0420F29F}" presName="txNode" presStyleLbl="fgAcc1" presStyleIdx="3" presStyleCnt="6">
        <dgm:presLayoutVars>
          <dgm:bulletEnabled val="1"/>
        </dgm:presLayoutVars>
      </dgm:prSet>
      <dgm:spPr/>
    </dgm:pt>
    <dgm:pt modelId="{05127859-6A0F-434A-99B7-AEC95B1C49FD}" type="pres">
      <dgm:prSet presAssocID="{CAD17280-3494-4B97-A59A-EF1B21C94EC5}" presName="compositeSpace" presStyleCnt="0"/>
      <dgm:spPr/>
    </dgm:pt>
    <dgm:pt modelId="{1BE611E7-832A-4B68-8267-62887CFEB979}" type="pres">
      <dgm:prSet presAssocID="{C68EF9BC-526B-4890-8D1F-6CD1E94BC74D}" presName="composite" presStyleCnt="0"/>
      <dgm:spPr/>
    </dgm:pt>
    <dgm:pt modelId="{7B99597D-1625-40E5-86DD-B61CBB08A438}" type="pres">
      <dgm:prSet presAssocID="{C68EF9BC-526B-4890-8D1F-6CD1E94BC74D}" presName="bgChev" presStyleLbl="node1" presStyleIdx="4" presStyleCnt="6"/>
      <dgm:spPr>
        <a:xfrm>
          <a:off x="8043557" y="2589987"/>
          <a:ext cx="1760307" cy="679478"/>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ln>
        <a:effectLst/>
      </dgm:spPr>
    </dgm:pt>
    <dgm:pt modelId="{B7DC64E2-BF76-490F-9339-F547AF5BA829}" type="pres">
      <dgm:prSet presAssocID="{C68EF9BC-526B-4890-8D1F-6CD1E94BC74D}" presName="txNode" presStyleLbl="fgAcc1" presStyleIdx="4" presStyleCnt="6">
        <dgm:presLayoutVars>
          <dgm:bulletEnabled val="1"/>
        </dgm:presLayoutVars>
      </dgm:prSet>
      <dgm:spPr/>
    </dgm:pt>
    <dgm:pt modelId="{BF237EF4-8BEB-4053-BB70-AB0BE41F0EB7}" type="pres">
      <dgm:prSet presAssocID="{ACDDF9B6-CAC9-4F46-81D8-DA1DDFA6D842}" presName="compositeSpace" presStyleCnt="0"/>
      <dgm:spPr/>
    </dgm:pt>
    <dgm:pt modelId="{66053391-8A34-4118-98CD-5DEFAAFBD337}" type="pres">
      <dgm:prSet presAssocID="{AFA36089-A683-4B36-9C57-34E1C9E292C1}" presName="composite" presStyleCnt="0"/>
      <dgm:spPr/>
    </dgm:pt>
    <dgm:pt modelId="{87BEA860-6EAC-4FF5-BDB8-3384B867EEF3}" type="pres">
      <dgm:prSet presAssocID="{AFA36089-A683-4B36-9C57-34E1C9E292C1}" presName="bgChev" presStyleLbl="node1" presStyleIdx="5" presStyleCnt="6"/>
      <dgm:spPr>
        <a:xfrm>
          <a:off x="10054219" y="2589987"/>
          <a:ext cx="1760307" cy="679478"/>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ln>
        <a:effectLst/>
      </dgm:spPr>
    </dgm:pt>
    <dgm:pt modelId="{7C69FC40-3DF5-4241-B2C7-6CC364F4586C}" type="pres">
      <dgm:prSet presAssocID="{AFA36089-A683-4B36-9C57-34E1C9E292C1}" presName="txNode" presStyleLbl="fgAcc1" presStyleIdx="5" presStyleCnt="6">
        <dgm:presLayoutVars>
          <dgm:bulletEnabled val="1"/>
        </dgm:presLayoutVars>
      </dgm:prSet>
      <dgm:spPr/>
    </dgm:pt>
  </dgm:ptLst>
  <dgm:cxnLst>
    <dgm:cxn modelId="{76667B09-64CE-4931-B442-2C6B994055D7}" srcId="{0CB24C16-41E3-41F0-B7C3-1A3095678001}" destId="{C68EF9BC-526B-4890-8D1F-6CD1E94BC74D}" srcOrd="4" destOrd="0" parTransId="{BE279BC7-4E38-465D-99EF-8414F5B6128E}" sibTransId="{ACDDF9B6-CAC9-4F46-81D8-DA1DDFA6D842}"/>
    <dgm:cxn modelId="{BF94B525-CA8F-478E-AA4A-ED35DBDBF78D}" type="presOf" srcId="{A3BC1DCB-E6BF-4E45-947F-A0086862D646}" destId="{A6C790DD-8FF0-4C0A-80E9-03F6CA27206F}" srcOrd="0" destOrd="0" presId="urn:microsoft.com/office/officeart/2005/8/layout/chevronAccent+Icon"/>
    <dgm:cxn modelId="{59FBDD27-96A8-4152-897E-CC01C4C4568C}" type="presOf" srcId="{E98E903C-D4C8-4B85-BD2B-911897016079}" destId="{ADF18EE7-C456-400D-9370-4FF7912A41DA}" srcOrd="0" destOrd="0" presId="urn:microsoft.com/office/officeart/2005/8/layout/chevronAccent+Icon"/>
    <dgm:cxn modelId="{6EAE5661-530E-453D-BA96-4910C9303DE9}" type="presOf" srcId="{AFA36089-A683-4B36-9C57-34E1C9E292C1}" destId="{7C69FC40-3DF5-4241-B2C7-6CC364F4586C}" srcOrd="0" destOrd="0" presId="urn:microsoft.com/office/officeart/2005/8/layout/chevronAccent+Icon"/>
    <dgm:cxn modelId="{894CA789-92E1-4FAB-9B35-0BF3C6BBAF67}" type="presOf" srcId="{C68EF9BC-526B-4890-8D1F-6CD1E94BC74D}" destId="{B7DC64E2-BF76-490F-9339-F547AF5BA829}" srcOrd="0" destOrd="0" presId="urn:microsoft.com/office/officeart/2005/8/layout/chevronAccent+Icon"/>
    <dgm:cxn modelId="{93DBA491-993B-4B3C-AD1B-00760A13005B}" srcId="{0CB24C16-41E3-41F0-B7C3-1A3095678001}" destId="{1DA0D433-1BF3-4780-BAA8-50CC0420F29F}" srcOrd="3" destOrd="0" parTransId="{E13D1A13-8404-41E2-BF77-1AE1869342D5}" sibTransId="{CAD17280-3494-4B97-A59A-EF1B21C94EC5}"/>
    <dgm:cxn modelId="{609261C1-27D9-458E-AC7B-35FBC84D5E9A}" srcId="{0CB24C16-41E3-41F0-B7C3-1A3095678001}" destId="{AFA36089-A683-4B36-9C57-34E1C9E292C1}" srcOrd="5" destOrd="0" parTransId="{8BE5EDB9-D78D-46F7-AA20-34BD810A3375}" sibTransId="{3B5FC347-4734-4C7B-BDFE-9B136470D00B}"/>
    <dgm:cxn modelId="{BDC6C1C6-93AF-47EF-9694-5B2FBFF792B5}" type="presOf" srcId="{F2C7EFBA-D31A-4994-A43B-E93E0A0DFF8A}" destId="{343B6319-1B6F-4104-A945-D926E7C97207}" srcOrd="0" destOrd="0" presId="urn:microsoft.com/office/officeart/2005/8/layout/chevronAccent+Icon"/>
    <dgm:cxn modelId="{08BAF8D8-C952-4EB9-ADB0-C49378546EAB}" type="presOf" srcId="{1DA0D433-1BF3-4780-BAA8-50CC0420F29F}" destId="{1AE0E88A-989D-4973-BEDE-14F785447C44}" srcOrd="0" destOrd="0" presId="urn:microsoft.com/office/officeart/2005/8/layout/chevronAccent+Icon"/>
    <dgm:cxn modelId="{F5D638E6-53E5-4FAB-B889-81382D198521}" srcId="{0CB24C16-41E3-41F0-B7C3-1A3095678001}" destId="{A3BC1DCB-E6BF-4E45-947F-A0086862D646}" srcOrd="2" destOrd="0" parTransId="{7CE74FA1-04C6-46B5-AC58-F1E0D8A07FE3}" sibTransId="{C885CD0D-30C4-4B9D-A13E-7E9F28E5533B}"/>
    <dgm:cxn modelId="{3F493FE6-97B4-44A4-B000-93410EEB6EA7}" srcId="{0CB24C16-41E3-41F0-B7C3-1A3095678001}" destId="{E98E903C-D4C8-4B85-BD2B-911897016079}" srcOrd="1" destOrd="0" parTransId="{FDCADCB9-2A8E-4941-832D-4486BB4848B4}" sibTransId="{BA53D141-E7ED-4347-821F-4E2842F43ADC}"/>
    <dgm:cxn modelId="{AF5434F4-1976-4AAA-B7F3-EBBC1E93A38F}" srcId="{0CB24C16-41E3-41F0-B7C3-1A3095678001}" destId="{F2C7EFBA-D31A-4994-A43B-E93E0A0DFF8A}" srcOrd="0" destOrd="0" parTransId="{FADE8542-E293-4D1E-A359-EE0AA8E1882F}" sibTransId="{80B1F708-EBFD-4D31-A437-DFC845508813}"/>
    <dgm:cxn modelId="{05552CFE-3D33-48A3-900F-A8720F96A1A0}" type="presOf" srcId="{0CB24C16-41E3-41F0-B7C3-1A3095678001}" destId="{94A325F3-EDDC-4AFF-AEB4-F0955BB43DF1}" srcOrd="0" destOrd="0" presId="urn:microsoft.com/office/officeart/2005/8/layout/chevronAccent+Icon"/>
    <dgm:cxn modelId="{702D1F92-9275-4660-BF82-20D2013758E7}" type="presParOf" srcId="{94A325F3-EDDC-4AFF-AEB4-F0955BB43DF1}" destId="{F33D9F40-E4B8-44F9-A914-F7DEA20F6CEB}" srcOrd="0" destOrd="0" presId="urn:microsoft.com/office/officeart/2005/8/layout/chevronAccent+Icon"/>
    <dgm:cxn modelId="{5DA79735-D2BB-47A0-9C65-66EA58ABB83A}" type="presParOf" srcId="{F33D9F40-E4B8-44F9-A914-F7DEA20F6CEB}" destId="{75ACC049-D0C5-4B8B-B2F1-25B8557450DE}" srcOrd="0" destOrd="0" presId="urn:microsoft.com/office/officeart/2005/8/layout/chevronAccent+Icon"/>
    <dgm:cxn modelId="{BFD1E232-CCE1-4A26-AFA4-FE65CAD7EE7D}" type="presParOf" srcId="{F33D9F40-E4B8-44F9-A914-F7DEA20F6CEB}" destId="{343B6319-1B6F-4104-A945-D926E7C97207}" srcOrd="1" destOrd="0" presId="urn:microsoft.com/office/officeart/2005/8/layout/chevronAccent+Icon"/>
    <dgm:cxn modelId="{2A094509-D1DB-4AF3-9A10-7ACED4BB3177}" type="presParOf" srcId="{94A325F3-EDDC-4AFF-AEB4-F0955BB43DF1}" destId="{1B09547A-B081-4167-85D6-B5C56974ED54}" srcOrd="1" destOrd="0" presId="urn:microsoft.com/office/officeart/2005/8/layout/chevronAccent+Icon"/>
    <dgm:cxn modelId="{F69DBB1E-760F-46F2-93ED-73BD24AD9097}" type="presParOf" srcId="{94A325F3-EDDC-4AFF-AEB4-F0955BB43DF1}" destId="{94A4CBDD-9A88-4937-83B3-9F524DFD6DD1}" srcOrd="2" destOrd="0" presId="urn:microsoft.com/office/officeart/2005/8/layout/chevronAccent+Icon"/>
    <dgm:cxn modelId="{7A8A8DEC-667B-4528-9A4D-84A97C3B6F9A}" type="presParOf" srcId="{94A4CBDD-9A88-4937-83B3-9F524DFD6DD1}" destId="{5E8A817E-24E6-4961-A7AC-5C3386C9DEE4}" srcOrd="0" destOrd="0" presId="urn:microsoft.com/office/officeart/2005/8/layout/chevronAccent+Icon"/>
    <dgm:cxn modelId="{C155ECEB-88D6-43F2-9807-50ED9CAB85F3}" type="presParOf" srcId="{94A4CBDD-9A88-4937-83B3-9F524DFD6DD1}" destId="{ADF18EE7-C456-400D-9370-4FF7912A41DA}" srcOrd="1" destOrd="0" presId="urn:microsoft.com/office/officeart/2005/8/layout/chevronAccent+Icon"/>
    <dgm:cxn modelId="{963E9533-9F71-410D-B711-0E1FE5DEBCA1}" type="presParOf" srcId="{94A325F3-EDDC-4AFF-AEB4-F0955BB43DF1}" destId="{3FDF2A4B-9C34-4ED4-89E2-7E0E90F007F2}" srcOrd="3" destOrd="0" presId="urn:microsoft.com/office/officeart/2005/8/layout/chevronAccent+Icon"/>
    <dgm:cxn modelId="{9A883B5E-CDE5-43CB-B5D9-0F634693DA00}" type="presParOf" srcId="{94A325F3-EDDC-4AFF-AEB4-F0955BB43DF1}" destId="{26FDF7C5-FA7B-4EB4-B671-2431AE9ED7AB}" srcOrd="4" destOrd="0" presId="urn:microsoft.com/office/officeart/2005/8/layout/chevronAccent+Icon"/>
    <dgm:cxn modelId="{04C2B310-90C0-4085-B9DD-DF6D0DE115C1}" type="presParOf" srcId="{26FDF7C5-FA7B-4EB4-B671-2431AE9ED7AB}" destId="{E67A286F-A112-4E78-8868-D5DAF4D98CF4}" srcOrd="0" destOrd="0" presId="urn:microsoft.com/office/officeart/2005/8/layout/chevronAccent+Icon"/>
    <dgm:cxn modelId="{9BA2C5DD-0519-4250-B6FE-F6536C9F39DD}" type="presParOf" srcId="{26FDF7C5-FA7B-4EB4-B671-2431AE9ED7AB}" destId="{A6C790DD-8FF0-4C0A-80E9-03F6CA27206F}" srcOrd="1" destOrd="0" presId="urn:microsoft.com/office/officeart/2005/8/layout/chevronAccent+Icon"/>
    <dgm:cxn modelId="{438A0971-0825-41AB-BFFE-AC917180BBF2}" type="presParOf" srcId="{94A325F3-EDDC-4AFF-AEB4-F0955BB43DF1}" destId="{78A5C82F-B1CE-47FE-B61E-40EF33C5FEBE}" srcOrd="5" destOrd="0" presId="urn:microsoft.com/office/officeart/2005/8/layout/chevronAccent+Icon"/>
    <dgm:cxn modelId="{93BC98F8-79FA-40C7-B359-269479E60D70}" type="presParOf" srcId="{94A325F3-EDDC-4AFF-AEB4-F0955BB43DF1}" destId="{45C8CAE5-23BD-4054-9A66-6DB7DA015F78}" srcOrd="6" destOrd="0" presId="urn:microsoft.com/office/officeart/2005/8/layout/chevronAccent+Icon"/>
    <dgm:cxn modelId="{6BD39E0C-08A2-4783-A0DE-E41C896A6867}" type="presParOf" srcId="{45C8CAE5-23BD-4054-9A66-6DB7DA015F78}" destId="{0CA63A9B-F908-4C42-9231-C1BEF68DEE26}" srcOrd="0" destOrd="0" presId="urn:microsoft.com/office/officeart/2005/8/layout/chevronAccent+Icon"/>
    <dgm:cxn modelId="{14F411B1-429A-4D06-94AA-DA836168081A}" type="presParOf" srcId="{45C8CAE5-23BD-4054-9A66-6DB7DA015F78}" destId="{1AE0E88A-989D-4973-BEDE-14F785447C44}" srcOrd="1" destOrd="0" presId="urn:microsoft.com/office/officeart/2005/8/layout/chevronAccent+Icon"/>
    <dgm:cxn modelId="{C7126DFC-7356-4E38-9B83-AA377504BFEF}" type="presParOf" srcId="{94A325F3-EDDC-4AFF-AEB4-F0955BB43DF1}" destId="{05127859-6A0F-434A-99B7-AEC95B1C49FD}" srcOrd="7" destOrd="0" presId="urn:microsoft.com/office/officeart/2005/8/layout/chevronAccent+Icon"/>
    <dgm:cxn modelId="{A07A9952-EE63-4712-9FF5-F4379405ABC4}" type="presParOf" srcId="{94A325F3-EDDC-4AFF-AEB4-F0955BB43DF1}" destId="{1BE611E7-832A-4B68-8267-62887CFEB979}" srcOrd="8" destOrd="0" presId="urn:microsoft.com/office/officeart/2005/8/layout/chevronAccent+Icon"/>
    <dgm:cxn modelId="{56CF0835-8152-411C-92FA-A8357917AD7A}" type="presParOf" srcId="{1BE611E7-832A-4B68-8267-62887CFEB979}" destId="{7B99597D-1625-40E5-86DD-B61CBB08A438}" srcOrd="0" destOrd="0" presId="urn:microsoft.com/office/officeart/2005/8/layout/chevronAccent+Icon"/>
    <dgm:cxn modelId="{F4DD6508-132B-4A08-9456-0F123FB6010E}" type="presParOf" srcId="{1BE611E7-832A-4B68-8267-62887CFEB979}" destId="{B7DC64E2-BF76-490F-9339-F547AF5BA829}" srcOrd="1" destOrd="0" presId="urn:microsoft.com/office/officeart/2005/8/layout/chevronAccent+Icon"/>
    <dgm:cxn modelId="{809277F7-19F7-4674-B680-85B7685A0AF8}" type="presParOf" srcId="{94A325F3-EDDC-4AFF-AEB4-F0955BB43DF1}" destId="{BF237EF4-8BEB-4053-BB70-AB0BE41F0EB7}" srcOrd="9" destOrd="0" presId="urn:microsoft.com/office/officeart/2005/8/layout/chevronAccent+Icon"/>
    <dgm:cxn modelId="{4B8BBB9B-C218-4F20-B453-49C35FC9A9FA}" type="presParOf" srcId="{94A325F3-EDDC-4AFF-AEB4-F0955BB43DF1}" destId="{66053391-8A34-4118-98CD-5DEFAAFBD337}" srcOrd="10" destOrd="0" presId="urn:microsoft.com/office/officeart/2005/8/layout/chevronAccent+Icon"/>
    <dgm:cxn modelId="{C022BF89-E723-4F54-AFB1-F379795FA601}" type="presParOf" srcId="{66053391-8A34-4118-98CD-5DEFAAFBD337}" destId="{87BEA860-6EAC-4FF5-BDB8-3384B867EEF3}" srcOrd="0" destOrd="0" presId="urn:microsoft.com/office/officeart/2005/8/layout/chevronAccent+Icon"/>
    <dgm:cxn modelId="{AB236A95-31B4-4692-A2F9-40815C88C483}" type="presParOf" srcId="{66053391-8A34-4118-98CD-5DEFAAFBD337}" destId="{7C69FC40-3DF5-4241-B2C7-6CC364F4586C}" srcOrd="1" destOrd="0" presId="urn:microsoft.com/office/officeart/2005/8/layout/chevronAccen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6D800C-1F6E-404E-B947-B991D4818246}" type="doc">
      <dgm:prSet loTypeId="urn:microsoft.com/office/officeart/2005/8/layout/cycle8" loCatId="cycle" qsTypeId="urn:microsoft.com/office/officeart/2005/8/quickstyle/simple1" qsCatId="simple" csTypeId="urn:microsoft.com/office/officeart/2005/8/colors/accent5_1" csCatId="accent5" phldr="1"/>
      <dgm:spPr/>
      <dgm:t>
        <a:bodyPr/>
        <a:lstStyle/>
        <a:p>
          <a:endParaRPr lang="en-GB"/>
        </a:p>
      </dgm:t>
    </dgm:pt>
    <dgm:pt modelId="{67AD6637-C8D4-4F39-A7B6-18E20DA3E10E}">
      <dgm:prSet phldrT="[Text]"/>
      <dgm:spPr/>
      <dgm:t>
        <a:bodyPr/>
        <a:lstStyle/>
        <a:p>
          <a:pPr>
            <a:buClr>
              <a:srgbClr val="F47B20"/>
            </a:buClr>
            <a:buSzTx/>
            <a:buFont typeface="Wingdings" panose="05000000000000000000" pitchFamily="2" charset="2"/>
            <a:buChar char="ü"/>
          </a:pPr>
          <a:r>
            <a:rPr lang="en-GB" b="1" spc="30" dirty="0">
              <a:latin typeface="Fira Sans" panose="020B0503050000020004" pitchFamily="34" charset="0"/>
              <a:ea typeface="Fira Sans" panose="020B0503050000020004" pitchFamily="34" charset="0"/>
            </a:rPr>
            <a:t>Preparation</a:t>
          </a:r>
          <a:endParaRPr lang="en-GB" b="1" dirty="0">
            <a:latin typeface="Fira Sans" panose="020B0503050000020004" pitchFamily="34" charset="0"/>
            <a:ea typeface="Fira Sans" panose="020B0503050000020004" pitchFamily="34" charset="0"/>
          </a:endParaRPr>
        </a:p>
      </dgm:t>
    </dgm:pt>
    <dgm:pt modelId="{970F4670-630E-443D-BAC8-322021897CD3}" type="parTrans" cxnId="{762A0DBB-6D4B-4591-8EBB-9BE938AAB967}">
      <dgm:prSet/>
      <dgm:spPr/>
      <dgm:t>
        <a:bodyPr/>
        <a:lstStyle/>
        <a:p>
          <a:endParaRPr lang="en-GB"/>
        </a:p>
      </dgm:t>
    </dgm:pt>
    <dgm:pt modelId="{CC535BDD-B39A-4511-94E4-47A454E3B58E}" type="sibTrans" cxnId="{762A0DBB-6D4B-4591-8EBB-9BE938AAB967}">
      <dgm:prSet/>
      <dgm:spPr/>
      <dgm:t>
        <a:bodyPr/>
        <a:lstStyle/>
        <a:p>
          <a:endParaRPr lang="en-GB"/>
        </a:p>
      </dgm:t>
    </dgm:pt>
    <dgm:pt modelId="{F250AF18-4CC5-410C-AC09-E55600BD7FF3}">
      <dgm:prSet/>
      <dgm:spPr/>
      <dgm:t>
        <a:bodyPr/>
        <a:lstStyle/>
        <a:p>
          <a:r>
            <a:rPr lang="en-GB" b="1" spc="30" dirty="0">
              <a:latin typeface="Fira Sans" panose="020B0503050000020004" pitchFamily="34" charset="0"/>
              <a:ea typeface="Fira Sans" panose="020B0503050000020004" pitchFamily="34" charset="0"/>
            </a:rPr>
            <a:t>Demonstrations </a:t>
          </a:r>
        </a:p>
      </dgm:t>
    </dgm:pt>
    <dgm:pt modelId="{F6892F88-A991-4940-9854-DACF01FAD817}" type="parTrans" cxnId="{346E6276-9032-47DE-A524-D96CA5F238F4}">
      <dgm:prSet/>
      <dgm:spPr/>
      <dgm:t>
        <a:bodyPr/>
        <a:lstStyle/>
        <a:p>
          <a:endParaRPr lang="en-GB"/>
        </a:p>
      </dgm:t>
    </dgm:pt>
    <dgm:pt modelId="{08DF72A2-53F7-48A7-AFD1-E3A7341F2143}" type="sibTrans" cxnId="{346E6276-9032-47DE-A524-D96CA5F238F4}">
      <dgm:prSet/>
      <dgm:spPr/>
      <dgm:t>
        <a:bodyPr/>
        <a:lstStyle/>
        <a:p>
          <a:endParaRPr lang="en-GB"/>
        </a:p>
      </dgm:t>
    </dgm:pt>
    <dgm:pt modelId="{E64D7D4E-216E-4D50-B33E-77A6898E79E8}">
      <dgm:prSet/>
      <dgm:spPr/>
      <dgm:t>
        <a:bodyPr/>
        <a:lstStyle/>
        <a:p>
          <a:r>
            <a:rPr kumimoji="0" lang="en-GB" b="1" i="0" u="none" strike="noStrike" cap="none" spc="30" normalizeH="0" baseline="0" noProof="0">
              <a:ln/>
              <a:effectLst/>
              <a:uLnTx/>
              <a:uFillTx/>
              <a:latin typeface="Fira Sans" panose="020B0503050000020004" pitchFamily="34" charset="0"/>
              <a:ea typeface="Fira Sans" panose="020B0503050000020004" pitchFamily="34" charset="0"/>
              <a:cs typeface="Open Sans" panose="020B0606030504020204" pitchFamily="34" charset="0"/>
            </a:rPr>
            <a:t>Interviews</a:t>
          </a:r>
          <a:endParaRPr kumimoji="0" lang="en-GB" b="1" i="0" u="none" strike="noStrike" cap="none" spc="30" normalizeH="0" baseline="0" noProof="0" dirty="0">
            <a:ln/>
            <a:effectLst/>
            <a:uLnTx/>
            <a:uFillTx/>
            <a:latin typeface="Fira Sans" panose="020B0503050000020004" pitchFamily="34" charset="0"/>
            <a:ea typeface="Fira Sans" panose="020B0503050000020004" pitchFamily="34" charset="0"/>
            <a:cs typeface="Open Sans" panose="020B0606030504020204" pitchFamily="34" charset="0"/>
          </a:endParaRPr>
        </a:p>
      </dgm:t>
    </dgm:pt>
    <dgm:pt modelId="{71027A8D-6031-4E65-A5BC-D05292215D73}" type="parTrans" cxnId="{353D624F-FF1E-4436-9E68-8EBA689F7206}">
      <dgm:prSet/>
      <dgm:spPr/>
      <dgm:t>
        <a:bodyPr/>
        <a:lstStyle/>
        <a:p>
          <a:endParaRPr lang="en-GB"/>
        </a:p>
      </dgm:t>
    </dgm:pt>
    <dgm:pt modelId="{13DB3BC0-BD10-4D2C-A561-E5FAF301D88E}" type="sibTrans" cxnId="{353D624F-FF1E-4436-9E68-8EBA689F7206}">
      <dgm:prSet/>
      <dgm:spPr/>
      <dgm:t>
        <a:bodyPr/>
        <a:lstStyle/>
        <a:p>
          <a:endParaRPr lang="en-GB"/>
        </a:p>
      </dgm:t>
    </dgm:pt>
    <dgm:pt modelId="{82736F5D-3013-4CEF-8A5E-BA471DD99F44}">
      <dgm:prSet/>
      <dgm:spPr/>
      <dgm:t>
        <a:bodyPr/>
        <a:lstStyle/>
        <a:p>
          <a:r>
            <a:rPr lang="en-GB" b="1" spc="30" dirty="0">
              <a:latin typeface="Fira Sans" panose="020B0503050000020004" pitchFamily="34" charset="0"/>
              <a:ea typeface="Fira Sans" panose="020B0503050000020004" pitchFamily="34" charset="0"/>
            </a:rPr>
            <a:t>Discussions</a:t>
          </a:r>
          <a:endParaRPr kumimoji="0" lang="en-GB" b="1" i="0" u="none" strike="noStrike" cap="none" spc="30" normalizeH="0" baseline="0" noProof="0" dirty="0">
            <a:ln/>
            <a:effectLst/>
            <a:uLnTx/>
            <a:uFillTx/>
            <a:latin typeface="Fira Sans" panose="020B0503050000020004" pitchFamily="34" charset="0"/>
            <a:ea typeface="Fira Sans" panose="020B0503050000020004" pitchFamily="34" charset="0"/>
            <a:cs typeface="Open Sans" panose="020B0606030504020204" pitchFamily="34" charset="0"/>
          </a:endParaRPr>
        </a:p>
      </dgm:t>
    </dgm:pt>
    <dgm:pt modelId="{3DBF41B8-BA3D-430D-BAB8-2AFF51DE6523}" type="parTrans" cxnId="{DCFA872F-176B-40DC-963D-A80B187B36A5}">
      <dgm:prSet/>
      <dgm:spPr/>
      <dgm:t>
        <a:bodyPr/>
        <a:lstStyle/>
        <a:p>
          <a:endParaRPr lang="en-GB"/>
        </a:p>
      </dgm:t>
    </dgm:pt>
    <dgm:pt modelId="{8017EDED-6CC7-4A3B-89BE-D29F3B9B3DE9}" type="sibTrans" cxnId="{DCFA872F-176B-40DC-963D-A80B187B36A5}">
      <dgm:prSet/>
      <dgm:spPr/>
      <dgm:t>
        <a:bodyPr/>
        <a:lstStyle/>
        <a:p>
          <a:endParaRPr lang="en-GB"/>
        </a:p>
      </dgm:t>
    </dgm:pt>
    <dgm:pt modelId="{443D2D93-29DB-43E5-A086-C6B047CC306E}" type="pres">
      <dgm:prSet presAssocID="{7D6D800C-1F6E-404E-B947-B991D4818246}" presName="compositeShape" presStyleCnt="0">
        <dgm:presLayoutVars>
          <dgm:chMax val="7"/>
          <dgm:dir/>
          <dgm:resizeHandles val="exact"/>
        </dgm:presLayoutVars>
      </dgm:prSet>
      <dgm:spPr/>
    </dgm:pt>
    <dgm:pt modelId="{216DDA94-2F00-4C53-BF52-FD6F8F7BCBD0}" type="pres">
      <dgm:prSet presAssocID="{7D6D800C-1F6E-404E-B947-B991D4818246}" presName="wedge1" presStyleLbl="node1" presStyleIdx="0" presStyleCnt="4"/>
      <dgm:spPr/>
    </dgm:pt>
    <dgm:pt modelId="{A8C48F8C-08FF-411D-983C-0CFC8D55399A}" type="pres">
      <dgm:prSet presAssocID="{7D6D800C-1F6E-404E-B947-B991D4818246}" presName="dummy1a" presStyleCnt="0"/>
      <dgm:spPr/>
    </dgm:pt>
    <dgm:pt modelId="{8B2064DA-068D-45EB-BEF8-6509B11B2B55}" type="pres">
      <dgm:prSet presAssocID="{7D6D800C-1F6E-404E-B947-B991D4818246}" presName="dummy1b" presStyleCnt="0"/>
      <dgm:spPr/>
    </dgm:pt>
    <dgm:pt modelId="{27115DD7-1A32-45E5-AC34-66A20DAD0598}" type="pres">
      <dgm:prSet presAssocID="{7D6D800C-1F6E-404E-B947-B991D4818246}" presName="wedge1Tx" presStyleLbl="node1" presStyleIdx="0" presStyleCnt="4">
        <dgm:presLayoutVars>
          <dgm:chMax val="0"/>
          <dgm:chPref val="0"/>
          <dgm:bulletEnabled val="1"/>
        </dgm:presLayoutVars>
      </dgm:prSet>
      <dgm:spPr/>
    </dgm:pt>
    <dgm:pt modelId="{B19A07A0-8719-4515-9051-5B6336D8ADA4}" type="pres">
      <dgm:prSet presAssocID="{7D6D800C-1F6E-404E-B947-B991D4818246}" presName="wedge2" presStyleLbl="node1" presStyleIdx="1" presStyleCnt="4"/>
      <dgm:spPr/>
    </dgm:pt>
    <dgm:pt modelId="{A8DAE551-D416-49D6-9AA0-CA64C96E31CB}" type="pres">
      <dgm:prSet presAssocID="{7D6D800C-1F6E-404E-B947-B991D4818246}" presName="dummy2a" presStyleCnt="0"/>
      <dgm:spPr/>
    </dgm:pt>
    <dgm:pt modelId="{62026AE4-9761-4FB6-9916-C578CB24F7B6}" type="pres">
      <dgm:prSet presAssocID="{7D6D800C-1F6E-404E-B947-B991D4818246}" presName="dummy2b" presStyleCnt="0"/>
      <dgm:spPr/>
    </dgm:pt>
    <dgm:pt modelId="{48B44671-E7D1-497C-B905-144A729AA094}" type="pres">
      <dgm:prSet presAssocID="{7D6D800C-1F6E-404E-B947-B991D4818246}" presName="wedge2Tx" presStyleLbl="node1" presStyleIdx="1" presStyleCnt="4">
        <dgm:presLayoutVars>
          <dgm:chMax val="0"/>
          <dgm:chPref val="0"/>
          <dgm:bulletEnabled val="1"/>
        </dgm:presLayoutVars>
      </dgm:prSet>
      <dgm:spPr/>
    </dgm:pt>
    <dgm:pt modelId="{8021492C-830D-423C-8A36-85677DC03BF4}" type="pres">
      <dgm:prSet presAssocID="{7D6D800C-1F6E-404E-B947-B991D4818246}" presName="wedge3" presStyleLbl="node1" presStyleIdx="2" presStyleCnt="4"/>
      <dgm:spPr/>
    </dgm:pt>
    <dgm:pt modelId="{C5791105-E44D-46C7-B308-9C278AA3D262}" type="pres">
      <dgm:prSet presAssocID="{7D6D800C-1F6E-404E-B947-B991D4818246}" presName="dummy3a" presStyleCnt="0"/>
      <dgm:spPr/>
    </dgm:pt>
    <dgm:pt modelId="{FB37C7E5-A4B4-4628-80A1-7767568C7C53}" type="pres">
      <dgm:prSet presAssocID="{7D6D800C-1F6E-404E-B947-B991D4818246}" presName="dummy3b" presStyleCnt="0"/>
      <dgm:spPr/>
    </dgm:pt>
    <dgm:pt modelId="{6B5B059F-B372-4687-9255-B292E7009E1B}" type="pres">
      <dgm:prSet presAssocID="{7D6D800C-1F6E-404E-B947-B991D4818246}" presName="wedge3Tx" presStyleLbl="node1" presStyleIdx="2" presStyleCnt="4">
        <dgm:presLayoutVars>
          <dgm:chMax val="0"/>
          <dgm:chPref val="0"/>
          <dgm:bulletEnabled val="1"/>
        </dgm:presLayoutVars>
      </dgm:prSet>
      <dgm:spPr/>
    </dgm:pt>
    <dgm:pt modelId="{01D9E6BD-6A53-4821-83C4-766929C75E68}" type="pres">
      <dgm:prSet presAssocID="{7D6D800C-1F6E-404E-B947-B991D4818246}" presName="wedge4" presStyleLbl="node1" presStyleIdx="3" presStyleCnt="4"/>
      <dgm:spPr/>
    </dgm:pt>
    <dgm:pt modelId="{4D8B1177-4265-4566-9D00-23D22CF0FC82}" type="pres">
      <dgm:prSet presAssocID="{7D6D800C-1F6E-404E-B947-B991D4818246}" presName="dummy4a" presStyleCnt="0"/>
      <dgm:spPr/>
    </dgm:pt>
    <dgm:pt modelId="{B58038C6-3638-4AD9-93A2-9A06831AD88B}" type="pres">
      <dgm:prSet presAssocID="{7D6D800C-1F6E-404E-B947-B991D4818246}" presName="dummy4b" presStyleCnt="0"/>
      <dgm:spPr/>
    </dgm:pt>
    <dgm:pt modelId="{6854B0C6-17FC-4111-B95D-723C2A98CE2F}" type="pres">
      <dgm:prSet presAssocID="{7D6D800C-1F6E-404E-B947-B991D4818246}" presName="wedge4Tx" presStyleLbl="node1" presStyleIdx="3" presStyleCnt="4">
        <dgm:presLayoutVars>
          <dgm:chMax val="0"/>
          <dgm:chPref val="0"/>
          <dgm:bulletEnabled val="1"/>
        </dgm:presLayoutVars>
      </dgm:prSet>
      <dgm:spPr/>
    </dgm:pt>
    <dgm:pt modelId="{FCC58B7A-8B25-4B29-ACEF-BCAAF2F83032}" type="pres">
      <dgm:prSet presAssocID="{CC535BDD-B39A-4511-94E4-47A454E3B58E}" presName="arrowWedge1" presStyleLbl="fgSibTrans2D1" presStyleIdx="0" presStyleCnt="4"/>
      <dgm:spPr/>
    </dgm:pt>
    <dgm:pt modelId="{31D7E173-2F13-4AEE-852A-C3BAE57C201D}" type="pres">
      <dgm:prSet presAssocID="{08DF72A2-53F7-48A7-AFD1-E3A7341F2143}" presName="arrowWedge2" presStyleLbl="fgSibTrans2D1" presStyleIdx="1" presStyleCnt="4"/>
      <dgm:spPr/>
    </dgm:pt>
    <dgm:pt modelId="{33A06D96-DEEF-4EFB-A193-97A6D9C633C4}" type="pres">
      <dgm:prSet presAssocID="{13DB3BC0-BD10-4D2C-A561-E5FAF301D88E}" presName="arrowWedge3" presStyleLbl="fgSibTrans2D1" presStyleIdx="2" presStyleCnt="4"/>
      <dgm:spPr/>
    </dgm:pt>
    <dgm:pt modelId="{5FE59A03-30AF-420C-9FF7-C644F76E144F}" type="pres">
      <dgm:prSet presAssocID="{8017EDED-6CC7-4A3B-89BE-D29F3B9B3DE9}" presName="arrowWedge4" presStyleLbl="fgSibTrans2D1" presStyleIdx="3" presStyleCnt="4"/>
      <dgm:spPr/>
    </dgm:pt>
  </dgm:ptLst>
  <dgm:cxnLst>
    <dgm:cxn modelId="{842D4210-3030-4513-91B2-778216A89558}" type="presOf" srcId="{82736F5D-3013-4CEF-8A5E-BA471DD99F44}" destId="{6854B0C6-17FC-4111-B95D-723C2A98CE2F}" srcOrd="1" destOrd="0" presId="urn:microsoft.com/office/officeart/2005/8/layout/cycle8"/>
    <dgm:cxn modelId="{8F03A816-425C-4042-AE50-93D042491EF9}" type="presOf" srcId="{E64D7D4E-216E-4D50-B33E-77A6898E79E8}" destId="{6B5B059F-B372-4687-9255-B292E7009E1B}" srcOrd="1" destOrd="0" presId="urn:microsoft.com/office/officeart/2005/8/layout/cycle8"/>
    <dgm:cxn modelId="{E5B2BE26-EEB1-4BEB-8CAF-0BCFCB3C27BC}" type="presOf" srcId="{82736F5D-3013-4CEF-8A5E-BA471DD99F44}" destId="{01D9E6BD-6A53-4821-83C4-766929C75E68}" srcOrd="0" destOrd="0" presId="urn:microsoft.com/office/officeart/2005/8/layout/cycle8"/>
    <dgm:cxn modelId="{DCFA872F-176B-40DC-963D-A80B187B36A5}" srcId="{7D6D800C-1F6E-404E-B947-B991D4818246}" destId="{82736F5D-3013-4CEF-8A5E-BA471DD99F44}" srcOrd="3" destOrd="0" parTransId="{3DBF41B8-BA3D-430D-BAB8-2AFF51DE6523}" sibTransId="{8017EDED-6CC7-4A3B-89BE-D29F3B9B3DE9}"/>
    <dgm:cxn modelId="{D50EE032-CF1A-47D2-9834-1B0E20B19118}" type="presOf" srcId="{7D6D800C-1F6E-404E-B947-B991D4818246}" destId="{443D2D93-29DB-43E5-A086-C6B047CC306E}" srcOrd="0" destOrd="0" presId="urn:microsoft.com/office/officeart/2005/8/layout/cycle8"/>
    <dgm:cxn modelId="{353D624F-FF1E-4436-9E68-8EBA689F7206}" srcId="{7D6D800C-1F6E-404E-B947-B991D4818246}" destId="{E64D7D4E-216E-4D50-B33E-77A6898E79E8}" srcOrd="2" destOrd="0" parTransId="{71027A8D-6031-4E65-A5BC-D05292215D73}" sibTransId="{13DB3BC0-BD10-4D2C-A561-E5FAF301D88E}"/>
    <dgm:cxn modelId="{346E6276-9032-47DE-A524-D96CA5F238F4}" srcId="{7D6D800C-1F6E-404E-B947-B991D4818246}" destId="{F250AF18-4CC5-410C-AC09-E55600BD7FF3}" srcOrd="1" destOrd="0" parTransId="{F6892F88-A991-4940-9854-DACF01FAD817}" sibTransId="{08DF72A2-53F7-48A7-AFD1-E3A7341F2143}"/>
    <dgm:cxn modelId="{89ABFC83-3860-47D9-AD68-D19FC2E4FB0D}" type="presOf" srcId="{67AD6637-C8D4-4F39-A7B6-18E20DA3E10E}" destId="{216DDA94-2F00-4C53-BF52-FD6F8F7BCBD0}" srcOrd="0" destOrd="0" presId="urn:microsoft.com/office/officeart/2005/8/layout/cycle8"/>
    <dgm:cxn modelId="{247DC7B4-DE43-4D43-AA8A-6FFA3731C5D4}" type="presOf" srcId="{F250AF18-4CC5-410C-AC09-E55600BD7FF3}" destId="{B19A07A0-8719-4515-9051-5B6336D8ADA4}" srcOrd="0" destOrd="0" presId="urn:microsoft.com/office/officeart/2005/8/layout/cycle8"/>
    <dgm:cxn modelId="{9B58CFB9-4D71-417F-928F-DB392CCBD660}" type="presOf" srcId="{E64D7D4E-216E-4D50-B33E-77A6898E79E8}" destId="{8021492C-830D-423C-8A36-85677DC03BF4}" srcOrd="0" destOrd="0" presId="urn:microsoft.com/office/officeart/2005/8/layout/cycle8"/>
    <dgm:cxn modelId="{762A0DBB-6D4B-4591-8EBB-9BE938AAB967}" srcId="{7D6D800C-1F6E-404E-B947-B991D4818246}" destId="{67AD6637-C8D4-4F39-A7B6-18E20DA3E10E}" srcOrd="0" destOrd="0" parTransId="{970F4670-630E-443D-BAC8-322021897CD3}" sibTransId="{CC535BDD-B39A-4511-94E4-47A454E3B58E}"/>
    <dgm:cxn modelId="{AF58DBE2-C6EA-47FF-9BA7-02AD93117C81}" type="presOf" srcId="{F250AF18-4CC5-410C-AC09-E55600BD7FF3}" destId="{48B44671-E7D1-497C-B905-144A729AA094}" srcOrd="1" destOrd="0" presId="urn:microsoft.com/office/officeart/2005/8/layout/cycle8"/>
    <dgm:cxn modelId="{77C128F1-77E2-4053-AD1F-D8DC98901E2A}" type="presOf" srcId="{67AD6637-C8D4-4F39-A7B6-18E20DA3E10E}" destId="{27115DD7-1A32-45E5-AC34-66A20DAD0598}" srcOrd="1" destOrd="0" presId="urn:microsoft.com/office/officeart/2005/8/layout/cycle8"/>
    <dgm:cxn modelId="{147A8923-5635-46D3-A42B-A437089E041C}" type="presParOf" srcId="{443D2D93-29DB-43E5-A086-C6B047CC306E}" destId="{216DDA94-2F00-4C53-BF52-FD6F8F7BCBD0}" srcOrd="0" destOrd="0" presId="urn:microsoft.com/office/officeart/2005/8/layout/cycle8"/>
    <dgm:cxn modelId="{AA683ABA-3284-4591-B637-E7E621DE18E1}" type="presParOf" srcId="{443D2D93-29DB-43E5-A086-C6B047CC306E}" destId="{A8C48F8C-08FF-411D-983C-0CFC8D55399A}" srcOrd="1" destOrd="0" presId="urn:microsoft.com/office/officeart/2005/8/layout/cycle8"/>
    <dgm:cxn modelId="{431284A8-F2D6-41CD-8908-3085212A3DA6}" type="presParOf" srcId="{443D2D93-29DB-43E5-A086-C6B047CC306E}" destId="{8B2064DA-068D-45EB-BEF8-6509B11B2B55}" srcOrd="2" destOrd="0" presId="urn:microsoft.com/office/officeart/2005/8/layout/cycle8"/>
    <dgm:cxn modelId="{545CFD77-1369-4A42-8196-6C033F0006EA}" type="presParOf" srcId="{443D2D93-29DB-43E5-A086-C6B047CC306E}" destId="{27115DD7-1A32-45E5-AC34-66A20DAD0598}" srcOrd="3" destOrd="0" presId="urn:microsoft.com/office/officeart/2005/8/layout/cycle8"/>
    <dgm:cxn modelId="{448D38D3-DB58-4114-9F8C-19E7FD10C6F0}" type="presParOf" srcId="{443D2D93-29DB-43E5-A086-C6B047CC306E}" destId="{B19A07A0-8719-4515-9051-5B6336D8ADA4}" srcOrd="4" destOrd="0" presId="urn:microsoft.com/office/officeart/2005/8/layout/cycle8"/>
    <dgm:cxn modelId="{11D89A62-5B42-4AE8-B68C-A9D4D2ED0C6B}" type="presParOf" srcId="{443D2D93-29DB-43E5-A086-C6B047CC306E}" destId="{A8DAE551-D416-49D6-9AA0-CA64C96E31CB}" srcOrd="5" destOrd="0" presId="urn:microsoft.com/office/officeart/2005/8/layout/cycle8"/>
    <dgm:cxn modelId="{00A8FAE6-7B11-4077-8492-544E98A77851}" type="presParOf" srcId="{443D2D93-29DB-43E5-A086-C6B047CC306E}" destId="{62026AE4-9761-4FB6-9916-C578CB24F7B6}" srcOrd="6" destOrd="0" presId="urn:microsoft.com/office/officeart/2005/8/layout/cycle8"/>
    <dgm:cxn modelId="{0263D725-AC4C-4C5A-A6A3-A7DB827CBE0B}" type="presParOf" srcId="{443D2D93-29DB-43E5-A086-C6B047CC306E}" destId="{48B44671-E7D1-497C-B905-144A729AA094}" srcOrd="7" destOrd="0" presId="urn:microsoft.com/office/officeart/2005/8/layout/cycle8"/>
    <dgm:cxn modelId="{4FDC18DE-AA95-4CB6-8532-43FF5734BD76}" type="presParOf" srcId="{443D2D93-29DB-43E5-A086-C6B047CC306E}" destId="{8021492C-830D-423C-8A36-85677DC03BF4}" srcOrd="8" destOrd="0" presId="urn:microsoft.com/office/officeart/2005/8/layout/cycle8"/>
    <dgm:cxn modelId="{86938A10-09A6-4834-BDC9-F6FC93B09F3F}" type="presParOf" srcId="{443D2D93-29DB-43E5-A086-C6B047CC306E}" destId="{C5791105-E44D-46C7-B308-9C278AA3D262}" srcOrd="9" destOrd="0" presId="urn:microsoft.com/office/officeart/2005/8/layout/cycle8"/>
    <dgm:cxn modelId="{124656C7-DB03-47C8-8BB9-13DB9D499299}" type="presParOf" srcId="{443D2D93-29DB-43E5-A086-C6B047CC306E}" destId="{FB37C7E5-A4B4-4628-80A1-7767568C7C53}" srcOrd="10" destOrd="0" presId="urn:microsoft.com/office/officeart/2005/8/layout/cycle8"/>
    <dgm:cxn modelId="{FB3B2593-57AC-4BE1-B478-241B53F6D907}" type="presParOf" srcId="{443D2D93-29DB-43E5-A086-C6B047CC306E}" destId="{6B5B059F-B372-4687-9255-B292E7009E1B}" srcOrd="11" destOrd="0" presId="urn:microsoft.com/office/officeart/2005/8/layout/cycle8"/>
    <dgm:cxn modelId="{168C95BD-73FF-4C80-9DE2-4ADF7FD1BA97}" type="presParOf" srcId="{443D2D93-29DB-43E5-A086-C6B047CC306E}" destId="{01D9E6BD-6A53-4821-83C4-766929C75E68}" srcOrd="12" destOrd="0" presId="urn:microsoft.com/office/officeart/2005/8/layout/cycle8"/>
    <dgm:cxn modelId="{0A49BCD5-CD07-4F46-BB9B-E1A7E80B4E84}" type="presParOf" srcId="{443D2D93-29DB-43E5-A086-C6B047CC306E}" destId="{4D8B1177-4265-4566-9D00-23D22CF0FC82}" srcOrd="13" destOrd="0" presId="urn:microsoft.com/office/officeart/2005/8/layout/cycle8"/>
    <dgm:cxn modelId="{967F0975-A60B-4824-9108-1AF6C0834448}" type="presParOf" srcId="{443D2D93-29DB-43E5-A086-C6B047CC306E}" destId="{B58038C6-3638-4AD9-93A2-9A06831AD88B}" srcOrd="14" destOrd="0" presId="urn:microsoft.com/office/officeart/2005/8/layout/cycle8"/>
    <dgm:cxn modelId="{20BF4008-2CE9-4D66-AEF8-88B56C372C46}" type="presParOf" srcId="{443D2D93-29DB-43E5-A086-C6B047CC306E}" destId="{6854B0C6-17FC-4111-B95D-723C2A98CE2F}" srcOrd="15" destOrd="0" presId="urn:microsoft.com/office/officeart/2005/8/layout/cycle8"/>
    <dgm:cxn modelId="{B5EFBE2F-4396-4999-973D-4D7C462343E1}" type="presParOf" srcId="{443D2D93-29DB-43E5-A086-C6B047CC306E}" destId="{FCC58B7A-8B25-4B29-ACEF-BCAAF2F83032}" srcOrd="16" destOrd="0" presId="urn:microsoft.com/office/officeart/2005/8/layout/cycle8"/>
    <dgm:cxn modelId="{4EDD5E2E-410B-4D08-81F4-8398A41D9C3A}" type="presParOf" srcId="{443D2D93-29DB-43E5-A086-C6B047CC306E}" destId="{31D7E173-2F13-4AEE-852A-C3BAE57C201D}" srcOrd="17" destOrd="0" presId="urn:microsoft.com/office/officeart/2005/8/layout/cycle8"/>
    <dgm:cxn modelId="{2BD4BC77-A978-42B3-BF33-C181A54E5130}" type="presParOf" srcId="{443D2D93-29DB-43E5-A086-C6B047CC306E}" destId="{33A06D96-DEEF-4EFB-A193-97A6D9C633C4}" srcOrd="18" destOrd="0" presId="urn:microsoft.com/office/officeart/2005/8/layout/cycle8"/>
    <dgm:cxn modelId="{9E05895E-A1B5-4579-B65D-76ABD3E52047}" type="presParOf" srcId="{443D2D93-29DB-43E5-A086-C6B047CC306E}" destId="{5FE59A03-30AF-420C-9FF7-C644F76E144F}" srcOrd="19"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B1A01C5-C655-4073-8642-ABB7C1E1C9AD}" type="doc">
      <dgm:prSet loTypeId="urn:microsoft.com/office/officeart/2018/2/layout/IconLabelList" loCatId="icon" qsTypeId="urn:microsoft.com/office/officeart/2005/8/quickstyle/simple1" qsCatId="simple" csTypeId="urn:microsoft.com/office/officeart/2005/8/colors/accent3_4" csCatId="accent3" phldr="1"/>
      <dgm:spPr/>
      <dgm:t>
        <a:bodyPr/>
        <a:lstStyle/>
        <a:p>
          <a:endParaRPr lang="en-US"/>
        </a:p>
      </dgm:t>
    </dgm:pt>
    <dgm:pt modelId="{B0230ECE-9CB4-4AAA-B1FC-7CCAF6C4A978}">
      <dgm:prSet/>
      <dgm:spPr/>
      <dgm:t>
        <a:bodyPr/>
        <a:lstStyle/>
        <a:p>
          <a:pPr>
            <a:lnSpc>
              <a:spcPct val="100000"/>
            </a:lnSpc>
          </a:pPr>
          <a:r>
            <a:rPr lang="en-GB"/>
            <a:t>Fully investigate the current problems</a:t>
          </a:r>
          <a:endParaRPr lang="en-US"/>
        </a:p>
      </dgm:t>
    </dgm:pt>
    <dgm:pt modelId="{E3351FCA-552E-4FCE-8433-A0B12E151923}" type="parTrans" cxnId="{55A4E263-6B68-4CF1-8DEF-4B5A5E14C9EB}">
      <dgm:prSet/>
      <dgm:spPr/>
      <dgm:t>
        <a:bodyPr/>
        <a:lstStyle/>
        <a:p>
          <a:endParaRPr lang="en-US"/>
        </a:p>
      </dgm:t>
    </dgm:pt>
    <dgm:pt modelId="{B8D45657-7614-4402-A8DE-1E099B2437E4}" type="sibTrans" cxnId="{55A4E263-6B68-4CF1-8DEF-4B5A5E14C9EB}">
      <dgm:prSet/>
      <dgm:spPr/>
      <dgm:t>
        <a:bodyPr/>
        <a:lstStyle/>
        <a:p>
          <a:endParaRPr lang="en-US"/>
        </a:p>
      </dgm:t>
    </dgm:pt>
    <dgm:pt modelId="{2D2F7413-603C-409A-BFD8-5601572105A9}">
      <dgm:prSet/>
      <dgm:spPr/>
      <dgm:t>
        <a:bodyPr/>
        <a:lstStyle/>
        <a:p>
          <a:pPr>
            <a:lnSpc>
              <a:spcPct val="100000"/>
            </a:lnSpc>
          </a:pPr>
          <a:r>
            <a:rPr lang="en-GB"/>
            <a:t>Mutual understanding requirements</a:t>
          </a:r>
          <a:endParaRPr lang="en-US"/>
        </a:p>
      </dgm:t>
    </dgm:pt>
    <dgm:pt modelId="{A5F1F921-91F0-4577-928A-C81A9A6BCDAF}" type="parTrans" cxnId="{5389FBE9-69F1-4A06-88D0-3A012CCA15A6}">
      <dgm:prSet/>
      <dgm:spPr/>
      <dgm:t>
        <a:bodyPr/>
        <a:lstStyle/>
        <a:p>
          <a:endParaRPr lang="en-US"/>
        </a:p>
      </dgm:t>
    </dgm:pt>
    <dgm:pt modelId="{AA33CDA9-93E2-4E5B-8876-15000B73F177}" type="sibTrans" cxnId="{5389FBE9-69F1-4A06-88D0-3A012CCA15A6}">
      <dgm:prSet/>
      <dgm:spPr/>
      <dgm:t>
        <a:bodyPr/>
        <a:lstStyle/>
        <a:p>
          <a:endParaRPr lang="en-US"/>
        </a:p>
      </dgm:t>
    </dgm:pt>
    <dgm:pt modelId="{37E73F4A-387C-40E4-9809-3124F1030B0E}">
      <dgm:prSet/>
      <dgm:spPr/>
      <dgm:t>
        <a:bodyPr/>
        <a:lstStyle/>
        <a:p>
          <a:pPr>
            <a:lnSpc>
              <a:spcPct val="100000"/>
            </a:lnSpc>
          </a:pPr>
          <a:r>
            <a:rPr lang="en-GB"/>
            <a:t>Define success criteria</a:t>
          </a:r>
          <a:endParaRPr lang="en-US"/>
        </a:p>
      </dgm:t>
    </dgm:pt>
    <dgm:pt modelId="{E084ADE3-56F3-4B96-84B9-79FA1D464B96}" type="parTrans" cxnId="{CBEDE453-8654-486A-B5F4-D325F7B2C981}">
      <dgm:prSet/>
      <dgm:spPr/>
      <dgm:t>
        <a:bodyPr/>
        <a:lstStyle/>
        <a:p>
          <a:endParaRPr lang="en-US"/>
        </a:p>
      </dgm:t>
    </dgm:pt>
    <dgm:pt modelId="{38064BB0-AD76-477C-9D21-F0A191CD65F7}" type="sibTrans" cxnId="{CBEDE453-8654-486A-B5F4-D325F7B2C981}">
      <dgm:prSet/>
      <dgm:spPr/>
      <dgm:t>
        <a:bodyPr/>
        <a:lstStyle/>
        <a:p>
          <a:endParaRPr lang="en-US"/>
        </a:p>
      </dgm:t>
    </dgm:pt>
    <dgm:pt modelId="{E68A44BB-1E7A-4C03-857A-C8EF63CA6034}">
      <dgm:prSet/>
      <dgm:spPr/>
      <dgm:t>
        <a:bodyPr/>
        <a:lstStyle/>
        <a:p>
          <a:pPr>
            <a:lnSpc>
              <a:spcPct val="100000"/>
            </a:lnSpc>
          </a:pPr>
          <a:r>
            <a:rPr lang="en-GB"/>
            <a:t>Proof of concept</a:t>
          </a:r>
          <a:endParaRPr lang="en-US"/>
        </a:p>
      </dgm:t>
    </dgm:pt>
    <dgm:pt modelId="{FCC1CA72-9654-4660-872B-9E55F528EDEA}" type="parTrans" cxnId="{02ED4A14-0A5C-40F3-987B-9405402272D7}">
      <dgm:prSet/>
      <dgm:spPr/>
      <dgm:t>
        <a:bodyPr/>
        <a:lstStyle/>
        <a:p>
          <a:endParaRPr lang="en-US"/>
        </a:p>
      </dgm:t>
    </dgm:pt>
    <dgm:pt modelId="{E30474C1-6AD0-4398-A4F3-7C120EC074AD}" type="sibTrans" cxnId="{02ED4A14-0A5C-40F3-987B-9405402272D7}">
      <dgm:prSet/>
      <dgm:spPr/>
      <dgm:t>
        <a:bodyPr/>
        <a:lstStyle/>
        <a:p>
          <a:endParaRPr lang="en-US"/>
        </a:p>
      </dgm:t>
    </dgm:pt>
    <dgm:pt modelId="{AF504BED-696A-4864-9CED-67FAAB8823CD}">
      <dgm:prSet/>
      <dgm:spPr/>
      <dgm:t>
        <a:bodyPr/>
        <a:lstStyle/>
        <a:p>
          <a:pPr>
            <a:lnSpc>
              <a:spcPct val="100000"/>
            </a:lnSpc>
          </a:pPr>
          <a:r>
            <a:rPr lang="en-GB" dirty="0"/>
            <a:t>Select the best solutions</a:t>
          </a:r>
          <a:endParaRPr lang="en-US" dirty="0"/>
        </a:p>
      </dgm:t>
    </dgm:pt>
    <dgm:pt modelId="{C137D8BA-FC3F-4FA1-93BD-429EB9719801}" type="parTrans" cxnId="{0FF84119-3B4F-480A-81A3-1CA403FA01C1}">
      <dgm:prSet/>
      <dgm:spPr/>
      <dgm:t>
        <a:bodyPr/>
        <a:lstStyle/>
        <a:p>
          <a:endParaRPr lang="en-US"/>
        </a:p>
      </dgm:t>
    </dgm:pt>
    <dgm:pt modelId="{77423CE4-6A64-4B82-9309-C93DB4CDC477}" type="sibTrans" cxnId="{0FF84119-3B4F-480A-81A3-1CA403FA01C1}">
      <dgm:prSet/>
      <dgm:spPr/>
      <dgm:t>
        <a:bodyPr/>
        <a:lstStyle/>
        <a:p>
          <a:endParaRPr lang="en-US"/>
        </a:p>
      </dgm:t>
    </dgm:pt>
    <dgm:pt modelId="{E7924471-6A07-4500-810A-BF360C6E3B35}">
      <dgm:prSet/>
      <dgm:spPr/>
      <dgm:t>
        <a:bodyPr/>
        <a:lstStyle/>
        <a:p>
          <a:pPr>
            <a:lnSpc>
              <a:spcPct val="100000"/>
            </a:lnSpc>
          </a:pPr>
          <a:r>
            <a:rPr lang="en-GB"/>
            <a:t>Explore IT landscape for a smooth deployment</a:t>
          </a:r>
          <a:endParaRPr lang="en-US"/>
        </a:p>
      </dgm:t>
    </dgm:pt>
    <dgm:pt modelId="{F92124C9-94C3-4400-8D67-0007E9DDD8E2}" type="parTrans" cxnId="{1BA410FD-8517-4A86-B286-A4827DAA37C6}">
      <dgm:prSet/>
      <dgm:spPr/>
      <dgm:t>
        <a:bodyPr/>
        <a:lstStyle/>
        <a:p>
          <a:endParaRPr lang="en-US"/>
        </a:p>
      </dgm:t>
    </dgm:pt>
    <dgm:pt modelId="{0C47F7B4-4EF2-4427-9E80-C1A544E44080}" type="sibTrans" cxnId="{1BA410FD-8517-4A86-B286-A4827DAA37C6}">
      <dgm:prSet/>
      <dgm:spPr/>
      <dgm:t>
        <a:bodyPr/>
        <a:lstStyle/>
        <a:p>
          <a:endParaRPr lang="en-US"/>
        </a:p>
      </dgm:t>
    </dgm:pt>
    <dgm:pt modelId="{6A23C55D-EDB9-45F4-BA9C-29F74FC08198}">
      <dgm:prSet/>
      <dgm:spPr/>
      <dgm:t>
        <a:bodyPr/>
        <a:lstStyle/>
        <a:p>
          <a:pPr>
            <a:lnSpc>
              <a:spcPct val="100000"/>
            </a:lnSpc>
          </a:pPr>
          <a:r>
            <a:rPr lang="en-GB"/>
            <a:t>Discuss potential issues</a:t>
          </a:r>
          <a:endParaRPr lang="en-US"/>
        </a:p>
      </dgm:t>
    </dgm:pt>
    <dgm:pt modelId="{7B5CEB62-92F0-4D26-8784-AF55799A6CDC}" type="parTrans" cxnId="{4B8C4A5E-AC60-4B61-B48D-D7390C9115C7}">
      <dgm:prSet/>
      <dgm:spPr/>
      <dgm:t>
        <a:bodyPr/>
        <a:lstStyle/>
        <a:p>
          <a:endParaRPr lang="en-US"/>
        </a:p>
      </dgm:t>
    </dgm:pt>
    <dgm:pt modelId="{34BB4A97-0E48-4152-AB09-9297E1046E97}" type="sibTrans" cxnId="{4B8C4A5E-AC60-4B61-B48D-D7390C9115C7}">
      <dgm:prSet/>
      <dgm:spPr/>
      <dgm:t>
        <a:bodyPr/>
        <a:lstStyle/>
        <a:p>
          <a:endParaRPr lang="en-US"/>
        </a:p>
      </dgm:t>
    </dgm:pt>
    <dgm:pt modelId="{BDAB16F2-53BD-4A4F-A67D-C07E98BDCCC5}">
      <dgm:prSet/>
      <dgm:spPr/>
      <dgm:t>
        <a:bodyPr/>
        <a:lstStyle/>
        <a:p>
          <a:pPr>
            <a:lnSpc>
              <a:spcPct val="100000"/>
            </a:lnSpc>
          </a:pPr>
          <a:r>
            <a:rPr lang="en-GB" dirty="0"/>
            <a:t>Buy-in all stakeholders</a:t>
          </a:r>
          <a:endParaRPr lang="en-US" dirty="0"/>
        </a:p>
      </dgm:t>
    </dgm:pt>
    <dgm:pt modelId="{9FE6BF9D-2249-4D9D-8B6B-2C99CE3F2B57}" type="parTrans" cxnId="{7621D53D-246C-4190-B71B-B909726D8B94}">
      <dgm:prSet/>
      <dgm:spPr/>
      <dgm:t>
        <a:bodyPr/>
        <a:lstStyle/>
        <a:p>
          <a:endParaRPr lang="en-US"/>
        </a:p>
      </dgm:t>
    </dgm:pt>
    <dgm:pt modelId="{27437108-7643-4938-B75A-FB44BB061861}" type="sibTrans" cxnId="{7621D53D-246C-4190-B71B-B909726D8B94}">
      <dgm:prSet/>
      <dgm:spPr/>
      <dgm:t>
        <a:bodyPr/>
        <a:lstStyle/>
        <a:p>
          <a:endParaRPr lang="en-US"/>
        </a:p>
      </dgm:t>
    </dgm:pt>
    <dgm:pt modelId="{86465599-378F-4F43-BEE3-1F9BEAAABABC}">
      <dgm:prSet/>
      <dgm:spPr/>
      <dgm:t>
        <a:bodyPr/>
        <a:lstStyle/>
        <a:p>
          <a:pPr>
            <a:lnSpc>
              <a:spcPct val="100000"/>
            </a:lnSpc>
          </a:pPr>
          <a:r>
            <a:rPr lang="en-US" dirty="0"/>
            <a:t>Give insight in implementation effort/time/cost</a:t>
          </a:r>
        </a:p>
      </dgm:t>
    </dgm:pt>
    <dgm:pt modelId="{DE0C5693-02EE-4779-8A59-4CC2F62DE754}" type="parTrans" cxnId="{0DAFC94A-D93A-4AA1-A3B9-C680CAE85B3C}">
      <dgm:prSet/>
      <dgm:spPr/>
      <dgm:t>
        <a:bodyPr/>
        <a:lstStyle/>
        <a:p>
          <a:endParaRPr lang="en-GB"/>
        </a:p>
      </dgm:t>
    </dgm:pt>
    <dgm:pt modelId="{BAC92240-B351-4F3B-887B-69626F768E4D}" type="sibTrans" cxnId="{0DAFC94A-D93A-4AA1-A3B9-C680CAE85B3C}">
      <dgm:prSet/>
      <dgm:spPr/>
      <dgm:t>
        <a:bodyPr/>
        <a:lstStyle/>
        <a:p>
          <a:endParaRPr lang="en-GB"/>
        </a:p>
      </dgm:t>
    </dgm:pt>
    <dgm:pt modelId="{F4371E4F-B361-44C4-8782-B0E8350CFCBB}" type="pres">
      <dgm:prSet presAssocID="{EB1A01C5-C655-4073-8642-ABB7C1E1C9AD}" presName="root" presStyleCnt="0">
        <dgm:presLayoutVars>
          <dgm:dir/>
          <dgm:resizeHandles val="exact"/>
        </dgm:presLayoutVars>
      </dgm:prSet>
      <dgm:spPr/>
    </dgm:pt>
    <dgm:pt modelId="{F1C3BDE5-C85B-435C-AF4D-5D609215A28C}" type="pres">
      <dgm:prSet presAssocID="{B0230ECE-9CB4-4AAA-B1FC-7CCAF6C4A978}" presName="compNode" presStyleCnt="0"/>
      <dgm:spPr/>
    </dgm:pt>
    <dgm:pt modelId="{B4289510-8F46-4C50-9792-50A4D6E35A4D}" type="pres">
      <dgm:prSet presAssocID="{B0230ECE-9CB4-4AAA-B1FC-7CCAF6C4A978}"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79B643B5-0B1D-4228-8618-7602B7686250}" type="pres">
      <dgm:prSet presAssocID="{B0230ECE-9CB4-4AAA-B1FC-7CCAF6C4A978}" presName="spaceRect" presStyleCnt="0"/>
      <dgm:spPr/>
    </dgm:pt>
    <dgm:pt modelId="{AC5452A8-49E8-424A-B01E-EEF6611CBCAA}" type="pres">
      <dgm:prSet presAssocID="{B0230ECE-9CB4-4AAA-B1FC-7CCAF6C4A978}" presName="textRect" presStyleLbl="revTx" presStyleIdx="0" presStyleCnt="9">
        <dgm:presLayoutVars>
          <dgm:chMax val="1"/>
          <dgm:chPref val="1"/>
        </dgm:presLayoutVars>
      </dgm:prSet>
      <dgm:spPr/>
    </dgm:pt>
    <dgm:pt modelId="{F132C590-ADA9-478A-AB3B-2EB8322FC286}" type="pres">
      <dgm:prSet presAssocID="{B8D45657-7614-4402-A8DE-1E099B2437E4}" presName="sibTrans" presStyleCnt="0"/>
      <dgm:spPr/>
    </dgm:pt>
    <dgm:pt modelId="{2CF2AD26-5D6D-45DA-8CFD-F3D844069CDB}" type="pres">
      <dgm:prSet presAssocID="{2D2F7413-603C-409A-BFD8-5601572105A9}" presName="compNode" presStyleCnt="0"/>
      <dgm:spPr/>
    </dgm:pt>
    <dgm:pt modelId="{FFBCF29D-C9DC-4D76-A0DE-B9D668EED79D}" type="pres">
      <dgm:prSet presAssocID="{2D2F7413-603C-409A-BFD8-5601572105A9}" presName="iconRect" presStyleLbl="nod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BC90A0A7-4A51-46E0-A677-84B8AD00DC3F}" type="pres">
      <dgm:prSet presAssocID="{2D2F7413-603C-409A-BFD8-5601572105A9}" presName="spaceRect" presStyleCnt="0"/>
      <dgm:spPr/>
    </dgm:pt>
    <dgm:pt modelId="{4DCA89E4-30B8-4D11-AE12-9B37FAC58759}" type="pres">
      <dgm:prSet presAssocID="{2D2F7413-603C-409A-BFD8-5601572105A9}" presName="textRect" presStyleLbl="revTx" presStyleIdx="1" presStyleCnt="9">
        <dgm:presLayoutVars>
          <dgm:chMax val="1"/>
          <dgm:chPref val="1"/>
        </dgm:presLayoutVars>
      </dgm:prSet>
      <dgm:spPr/>
    </dgm:pt>
    <dgm:pt modelId="{D3E1C44D-7BA8-4368-81D0-E5714FAA01B3}" type="pres">
      <dgm:prSet presAssocID="{AA33CDA9-93E2-4E5B-8876-15000B73F177}" presName="sibTrans" presStyleCnt="0"/>
      <dgm:spPr/>
    </dgm:pt>
    <dgm:pt modelId="{E4C8F261-33EB-41C9-88E1-8D64F989DD0D}" type="pres">
      <dgm:prSet presAssocID="{37E73F4A-387C-40E4-9809-3124F1030B0E}" presName="compNode" presStyleCnt="0"/>
      <dgm:spPr/>
    </dgm:pt>
    <dgm:pt modelId="{A9010B72-6F00-4305-9032-05A2C3F8045E}" type="pres">
      <dgm:prSet presAssocID="{37E73F4A-387C-40E4-9809-3124F1030B0E}" presName="iconRect"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1A5F731E-7D91-4D37-A2D9-02AEA616F0E5}" type="pres">
      <dgm:prSet presAssocID="{37E73F4A-387C-40E4-9809-3124F1030B0E}" presName="spaceRect" presStyleCnt="0"/>
      <dgm:spPr/>
    </dgm:pt>
    <dgm:pt modelId="{92FF543D-0EDD-45DE-B072-24A0AB81E9F0}" type="pres">
      <dgm:prSet presAssocID="{37E73F4A-387C-40E4-9809-3124F1030B0E}" presName="textRect" presStyleLbl="revTx" presStyleIdx="2" presStyleCnt="9">
        <dgm:presLayoutVars>
          <dgm:chMax val="1"/>
          <dgm:chPref val="1"/>
        </dgm:presLayoutVars>
      </dgm:prSet>
      <dgm:spPr/>
    </dgm:pt>
    <dgm:pt modelId="{B191E97E-AA6C-46DE-A4AB-D4719E4A090E}" type="pres">
      <dgm:prSet presAssocID="{38064BB0-AD76-477C-9D21-F0A191CD65F7}" presName="sibTrans" presStyleCnt="0"/>
      <dgm:spPr/>
    </dgm:pt>
    <dgm:pt modelId="{DC53DA37-339D-4BD9-8785-1152737DE0E7}" type="pres">
      <dgm:prSet presAssocID="{E68A44BB-1E7A-4C03-857A-C8EF63CA6034}" presName="compNode" presStyleCnt="0"/>
      <dgm:spPr/>
    </dgm:pt>
    <dgm:pt modelId="{F779F33D-5906-4857-B2D8-B24140217197}" type="pres">
      <dgm:prSet presAssocID="{E68A44BB-1E7A-4C03-857A-C8EF63CA6034}" presName="iconRect" presStyleLbl="nod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ument"/>
        </a:ext>
      </dgm:extLst>
    </dgm:pt>
    <dgm:pt modelId="{0EBF6E94-602C-45DF-B77A-D98CDEFB1DDA}" type="pres">
      <dgm:prSet presAssocID="{E68A44BB-1E7A-4C03-857A-C8EF63CA6034}" presName="spaceRect" presStyleCnt="0"/>
      <dgm:spPr/>
    </dgm:pt>
    <dgm:pt modelId="{A19FAAF5-4424-4302-8563-227A442244C0}" type="pres">
      <dgm:prSet presAssocID="{E68A44BB-1E7A-4C03-857A-C8EF63CA6034}" presName="textRect" presStyleLbl="revTx" presStyleIdx="3" presStyleCnt="9">
        <dgm:presLayoutVars>
          <dgm:chMax val="1"/>
          <dgm:chPref val="1"/>
        </dgm:presLayoutVars>
      </dgm:prSet>
      <dgm:spPr/>
    </dgm:pt>
    <dgm:pt modelId="{5F621D98-846E-4846-A4B3-14B1A33D0D28}" type="pres">
      <dgm:prSet presAssocID="{E30474C1-6AD0-4398-A4F3-7C120EC074AD}" presName="sibTrans" presStyleCnt="0"/>
      <dgm:spPr/>
    </dgm:pt>
    <dgm:pt modelId="{578D2327-B4BE-45C6-A5F3-3DFB5030784A}" type="pres">
      <dgm:prSet presAssocID="{AF504BED-696A-4864-9CED-67FAAB8823CD}" presName="compNode" presStyleCnt="0"/>
      <dgm:spPr/>
    </dgm:pt>
    <dgm:pt modelId="{5210C675-270E-4010-88CD-709E3A4DB3C8}" type="pres">
      <dgm:prSet presAssocID="{AF504BED-696A-4864-9CED-67FAAB8823CD}" presName="iconRect" presStyleLbl="nod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ightbulb"/>
        </a:ext>
      </dgm:extLst>
    </dgm:pt>
    <dgm:pt modelId="{B68C0AE0-FC42-4831-A460-F0CC43C135C3}" type="pres">
      <dgm:prSet presAssocID="{AF504BED-696A-4864-9CED-67FAAB8823CD}" presName="spaceRect" presStyleCnt="0"/>
      <dgm:spPr/>
    </dgm:pt>
    <dgm:pt modelId="{31708177-4BB6-46D2-80A6-B43E2C6BF9B2}" type="pres">
      <dgm:prSet presAssocID="{AF504BED-696A-4864-9CED-67FAAB8823CD}" presName="textRect" presStyleLbl="revTx" presStyleIdx="4" presStyleCnt="9">
        <dgm:presLayoutVars>
          <dgm:chMax val="1"/>
          <dgm:chPref val="1"/>
        </dgm:presLayoutVars>
      </dgm:prSet>
      <dgm:spPr/>
    </dgm:pt>
    <dgm:pt modelId="{ED419360-E742-4D02-845E-CBE6FB2B31DB}" type="pres">
      <dgm:prSet presAssocID="{77423CE4-6A64-4B82-9309-C93DB4CDC477}" presName="sibTrans" presStyleCnt="0"/>
      <dgm:spPr/>
    </dgm:pt>
    <dgm:pt modelId="{02A4EA2E-78F8-46DF-A5BC-D67955EBCC9A}" type="pres">
      <dgm:prSet presAssocID="{E7924471-6A07-4500-810A-BF360C6E3B35}" presName="compNode" presStyleCnt="0"/>
      <dgm:spPr/>
    </dgm:pt>
    <dgm:pt modelId="{1FB0739A-1EBE-4A4A-8C14-706AB8A630E0}" type="pres">
      <dgm:prSet presAssocID="{E7924471-6A07-4500-810A-BF360C6E3B35}" presName="iconRect" presStyleLbl="node1" presStyleIdx="5" presStyleCnt="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ap with pin"/>
        </a:ext>
      </dgm:extLst>
    </dgm:pt>
    <dgm:pt modelId="{EBBC9DEA-BD4A-454A-A5E0-62136E5CA112}" type="pres">
      <dgm:prSet presAssocID="{E7924471-6A07-4500-810A-BF360C6E3B35}" presName="spaceRect" presStyleCnt="0"/>
      <dgm:spPr/>
    </dgm:pt>
    <dgm:pt modelId="{2F0DBA92-B9BB-411B-8F1E-FB2DFD890600}" type="pres">
      <dgm:prSet presAssocID="{E7924471-6A07-4500-810A-BF360C6E3B35}" presName="textRect" presStyleLbl="revTx" presStyleIdx="5" presStyleCnt="9">
        <dgm:presLayoutVars>
          <dgm:chMax val="1"/>
          <dgm:chPref val="1"/>
        </dgm:presLayoutVars>
      </dgm:prSet>
      <dgm:spPr/>
    </dgm:pt>
    <dgm:pt modelId="{A32B4EBC-47D8-42D5-82B4-C14EDFC28D12}" type="pres">
      <dgm:prSet presAssocID="{0C47F7B4-4EF2-4427-9E80-C1A544E44080}" presName="sibTrans" presStyleCnt="0"/>
      <dgm:spPr/>
    </dgm:pt>
    <dgm:pt modelId="{52C4376C-05EB-456E-B8CB-37583B0C168A}" type="pres">
      <dgm:prSet presAssocID="{6A23C55D-EDB9-45F4-BA9C-29F74FC08198}" presName="compNode" presStyleCnt="0"/>
      <dgm:spPr/>
    </dgm:pt>
    <dgm:pt modelId="{DE195F50-C1D7-4ABC-8EB9-1337C165EF1C}" type="pres">
      <dgm:prSet presAssocID="{6A23C55D-EDB9-45F4-BA9C-29F74FC08198}" presName="iconRect" presStyleLbl="nod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Chat"/>
        </a:ext>
      </dgm:extLst>
    </dgm:pt>
    <dgm:pt modelId="{4F483C0F-AE2C-4A73-B62A-819C465AD48C}" type="pres">
      <dgm:prSet presAssocID="{6A23C55D-EDB9-45F4-BA9C-29F74FC08198}" presName="spaceRect" presStyleCnt="0"/>
      <dgm:spPr/>
    </dgm:pt>
    <dgm:pt modelId="{70F347A5-996F-46B9-AE79-438B61A06F50}" type="pres">
      <dgm:prSet presAssocID="{6A23C55D-EDB9-45F4-BA9C-29F74FC08198}" presName="textRect" presStyleLbl="revTx" presStyleIdx="6" presStyleCnt="9">
        <dgm:presLayoutVars>
          <dgm:chMax val="1"/>
          <dgm:chPref val="1"/>
        </dgm:presLayoutVars>
      </dgm:prSet>
      <dgm:spPr/>
    </dgm:pt>
    <dgm:pt modelId="{83EDE9CE-6075-4A44-A56B-05BC915D4E9F}" type="pres">
      <dgm:prSet presAssocID="{34BB4A97-0E48-4152-AB09-9297E1046E97}" presName="sibTrans" presStyleCnt="0"/>
      <dgm:spPr/>
    </dgm:pt>
    <dgm:pt modelId="{2A3A1B9C-3BAC-4A7A-94B5-39C7E259F991}" type="pres">
      <dgm:prSet presAssocID="{BDAB16F2-53BD-4A4F-A67D-C07E98BDCCC5}" presName="compNode" presStyleCnt="0"/>
      <dgm:spPr/>
    </dgm:pt>
    <dgm:pt modelId="{464F08A3-754F-4E43-A837-68F7FF55074E}" type="pres">
      <dgm:prSet presAssocID="{BDAB16F2-53BD-4A4F-A67D-C07E98BDCCC5}" presName="iconRect" presStyleLbl="nod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Store"/>
        </a:ext>
      </dgm:extLst>
    </dgm:pt>
    <dgm:pt modelId="{1CDCEB61-B531-4B1D-AA61-C3302A9FCBC1}" type="pres">
      <dgm:prSet presAssocID="{BDAB16F2-53BD-4A4F-A67D-C07E98BDCCC5}" presName="spaceRect" presStyleCnt="0"/>
      <dgm:spPr/>
    </dgm:pt>
    <dgm:pt modelId="{F51B8824-848B-48EE-A02E-325C19EFF533}" type="pres">
      <dgm:prSet presAssocID="{BDAB16F2-53BD-4A4F-A67D-C07E98BDCCC5}" presName="textRect" presStyleLbl="revTx" presStyleIdx="7" presStyleCnt="9">
        <dgm:presLayoutVars>
          <dgm:chMax val="1"/>
          <dgm:chPref val="1"/>
        </dgm:presLayoutVars>
      </dgm:prSet>
      <dgm:spPr/>
    </dgm:pt>
    <dgm:pt modelId="{42758933-DA5D-41DC-B9D5-ED1F87FF39EC}" type="pres">
      <dgm:prSet presAssocID="{27437108-7643-4938-B75A-FB44BB061861}" presName="sibTrans" presStyleCnt="0"/>
      <dgm:spPr/>
    </dgm:pt>
    <dgm:pt modelId="{3D1AB46B-3A79-4762-82C4-DDBA0B5F7409}" type="pres">
      <dgm:prSet presAssocID="{86465599-378F-4F43-BEE3-1F9BEAAABABC}" presName="compNode" presStyleCnt="0"/>
      <dgm:spPr/>
    </dgm:pt>
    <dgm:pt modelId="{B8F652C4-8A1C-477F-B45F-60FBF9A46F28}" type="pres">
      <dgm:prSet presAssocID="{86465599-378F-4F43-BEE3-1F9BEAAABABC}" presName="iconRect" presStyleLbl="node1" presStyleIdx="8" presStyleCnt="9"/>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Coins with solid fill"/>
        </a:ext>
      </dgm:extLst>
    </dgm:pt>
    <dgm:pt modelId="{A17F0A84-6561-47AF-A739-7C3B3F614A4B}" type="pres">
      <dgm:prSet presAssocID="{86465599-378F-4F43-BEE3-1F9BEAAABABC}" presName="spaceRect" presStyleCnt="0"/>
      <dgm:spPr/>
    </dgm:pt>
    <dgm:pt modelId="{E0FA21A9-8953-4DFD-BAC4-DFF47733150A}" type="pres">
      <dgm:prSet presAssocID="{86465599-378F-4F43-BEE3-1F9BEAAABABC}" presName="textRect" presStyleLbl="revTx" presStyleIdx="8" presStyleCnt="9">
        <dgm:presLayoutVars>
          <dgm:chMax val="1"/>
          <dgm:chPref val="1"/>
        </dgm:presLayoutVars>
      </dgm:prSet>
      <dgm:spPr/>
    </dgm:pt>
  </dgm:ptLst>
  <dgm:cxnLst>
    <dgm:cxn modelId="{02ED4A14-0A5C-40F3-987B-9405402272D7}" srcId="{EB1A01C5-C655-4073-8642-ABB7C1E1C9AD}" destId="{E68A44BB-1E7A-4C03-857A-C8EF63CA6034}" srcOrd="3" destOrd="0" parTransId="{FCC1CA72-9654-4660-872B-9E55F528EDEA}" sibTransId="{E30474C1-6AD0-4398-A4F3-7C120EC074AD}"/>
    <dgm:cxn modelId="{0FF84119-3B4F-480A-81A3-1CA403FA01C1}" srcId="{EB1A01C5-C655-4073-8642-ABB7C1E1C9AD}" destId="{AF504BED-696A-4864-9CED-67FAAB8823CD}" srcOrd="4" destOrd="0" parTransId="{C137D8BA-FC3F-4FA1-93BD-429EB9719801}" sibTransId="{77423CE4-6A64-4B82-9309-C93DB4CDC477}"/>
    <dgm:cxn modelId="{D9F86826-FE70-479E-9FB4-234A012BAF1C}" type="presOf" srcId="{E7924471-6A07-4500-810A-BF360C6E3B35}" destId="{2F0DBA92-B9BB-411B-8F1E-FB2DFD890600}" srcOrd="0" destOrd="0" presId="urn:microsoft.com/office/officeart/2018/2/layout/IconLabelList"/>
    <dgm:cxn modelId="{DB24082E-7377-43DA-AB23-2614AA8C8F5B}" type="presOf" srcId="{E68A44BB-1E7A-4C03-857A-C8EF63CA6034}" destId="{A19FAAF5-4424-4302-8563-227A442244C0}" srcOrd="0" destOrd="0" presId="urn:microsoft.com/office/officeart/2018/2/layout/IconLabelList"/>
    <dgm:cxn modelId="{7621D53D-246C-4190-B71B-B909726D8B94}" srcId="{EB1A01C5-C655-4073-8642-ABB7C1E1C9AD}" destId="{BDAB16F2-53BD-4A4F-A67D-C07E98BDCCC5}" srcOrd="7" destOrd="0" parTransId="{9FE6BF9D-2249-4D9D-8B6B-2C99CE3F2B57}" sibTransId="{27437108-7643-4938-B75A-FB44BB061861}"/>
    <dgm:cxn modelId="{4B8C4A5E-AC60-4B61-B48D-D7390C9115C7}" srcId="{EB1A01C5-C655-4073-8642-ABB7C1E1C9AD}" destId="{6A23C55D-EDB9-45F4-BA9C-29F74FC08198}" srcOrd="6" destOrd="0" parTransId="{7B5CEB62-92F0-4D26-8784-AF55799A6CDC}" sibTransId="{34BB4A97-0E48-4152-AB09-9297E1046E97}"/>
    <dgm:cxn modelId="{55A4E263-6B68-4CF1-8DEF-4B5A5E14C9EB}" srcId="{EB1A01C5-C655-4073-8642-ABB7C1E1C9AD}" destId="{B0230ECE-9CB4-4AAA-B1FC-7CCAF6C4A978}" srcOrd="0" destOrd="0" parTransId="{E3351FCA-552E-4FCE-8433-A0B12E151923}" sibTransId="{B8D45657-7614-4402-A8DE-1E099B2437E4}"/>
    <dgm:cxn modelId="{DC8BC36A-E8CF-455D-A9F3-E1BC358DD6AD}" type="presOf" srcId="{2D2F7413-603C-409A-BFD8-5601572105A9}" destId="{4DCA89E4-30B8-4D11-AE12-9B37FAC58759}" srcOrd="0" destOrd="0" presId="urn:microsoft.com/office/officeart/2018/2/layout/IconLabelList"/>
    <dgm:cxn modelId="{0DAFC94A-D93A-4AA1-A3B9-C680CAE85B3C}" srcId="{EB1A01C5-C655-4073-8642-ABB7C1E1C9AD}" destId="{86465599-378F-4F43-BEE3-1F9BEAAABABC}" srcOrd="8" destOrd="0" parTransId="{DE0C5693-02EE-4779-8A59-4CC2F62DE754}" sibTransId="{BAC92240-B351-4F3B-887B-69626F768E4D}"/>
    <dgm:cxn modelId="{CBEDE453-8654-486A-B5F4-D325F7B2C981}" srcId="{EB1A01C5-C655-4073-8642-ABB7C1E1C9AD}" destId="{37E73F4A-387C-40E4-9809-3124F1030B0E}" srcOrd="2" destOrd="0" parTransId="{E084ADE3-56F3-4B96-84B9-79FA1D464B96}" sibTransId="{38064BB0-AD76-477C-9D21-F0A191CD65F7}"/>
    <dgm:cxn modelId="{CE0C8A75-2B95-4E3D-A122-85E70617BA3B}" type="presOf" srcId="{EB1A01C5-C655-4073-8642-ABB7C1E1C9AD}" destId="{F4371E4F-B361-44C4-8782-B0E8350CFCBB}" srcOrd="0" destOrd="0" presId="urn:microsoft.com/office/officeart/2018/2/layout/IconLabelList"/>
    <dgm:cxn modelId="{D2EBC357-321E-49C5-912A-08522D008704}" type="presOf" srcId="{37E73F4A-387C-40E4-9809-3124F1030B0E}" destId="{92FF543D-0EDD-45DE-B072-24A0AB81E9F0}" srcOrd="0" destOrd="0" presId="urn:microsoft.com/office/officeart/2018/2/layout/IconLabelList"/>
    <dgm:cxn modelId="{A589BD5A-0570-46F9-A848-70E9AD870BAE}" type="presOf" srcId="{BDAB16F2-53BD-4A4F-A67D-C07E98BDCCC5}" destId="{F51B8824-848B-48EE-A02E-325C19EFF533}" srcOrd="0" destOrd="0" presId="urn:microsoft.com/office/officeart/2018/2/layout/IconLabelList"/>
    <dgm:cxn modelId="{682C1196-68E8-4CF2-A79C-83127AD0DC97}" type="presOf" srcId="{6A23C55D-EDB9-45F4-BA9C-29F74FC08198}" destId="{70F347A5-996F-46B9-AE79-438B61A06F50}" srcOrd="0" destOrd="0" presId="urn:microsoft.com/office/officeart/2018/2/layout/IconLabelList"/>
    <dgm:cxn modelId="{C437AE99-8136-4128-A87B-10FE61585F63}" type="presOf" srcId="{86465599-378F-4F43-BEE3-1F9BEAAABABC}" destId="{E0FA21A9-8953-4DFD-BAC4-DFF47733150A}" srcOrd="0" destOrd="0" presId="urn:microsoft.com/office/officeart/2018/2/layout/IconLabelList"/>
    <dgm:cxn modelId="{238585A1-569E-4B6A-8FE3-6931A5681DCF}" type="presOf" srcId="{B0230ECE-9CB4-4AAA-B1FC-7CCAF6C4A978}" destId="{AC5452A8-49E8-424A-B01E-EEF6611CBCAA}" srcOrd="0" destOrd="0" presId="urn:microsoft.com/office/officeart/2018/2/layout/IconLabelList"/>
    <dgm:cxn modelId="{5389FBE9-69F1-4A06-88D0-3A012CCA15A6}" srcId="{EB1A01C5-C655-4073-8642-ABB7C1E1C9AD}" destId="{2D2F7413-603C-409A-BFD8-5601572105A9}" srcOrd="1" destOrd="0" parTransId="{A5F1F921-91F0-4577-928A-C81A9A6BCDAF}" sibTransId="{AA33CDA9-93E2-4E5B-8876-15000B73F177}"/>
    <dgm:cxn modelId="{30D6D1F7-44C0-4606-987F-228C34B1ECE7}" type="presOf" srcId="{AF504BED-696A-4864-9CED-67FAAB8823CD}" destId="{31708177-4BB6-46D2-80A6-B43E2C6BF9B2}" srcOrd="0" destOrd="0" presId="urn:microsoft.com/office/officeart/2018/2/layout/IconLabelList"/>
    <dgm:cxn modelId="{1BA410FD-8517-4A86-B286-A4827DAA37C6}" srcId="{EB1A01C5-C655-4073-8642-ABB7C1E1C9AD}" destId="{E7924471-6A07-4500-810A-BF360C6E3B35}" srcOrd="5" destOrd="0" parTransId="{F92124C9-94C3-4400-8D67-0007E9DDD8E2}" sibTransId="{0C47F7B4-4EF2-4427-9E80-C1A544E44080}"/>
    <dgm:cxn modelId="{9167B4E4-6665-4391-A1B3-09AFE70185FF}" type="presParOf" srcId="{F4371E4F-B361-44C4-8782-B0E8350CFCBB}" destId="{F1C3BDE5-C85B-435C-AF4D-5D609215A28C}" srcOrd="0" destOrd="0" presId="urn:microsoft.com/office/officeart/2018/2/layout/IconLabelList"/>
    <dgm:cxn modelId="{664A9ED3-E4B0-4165-AE0C-93D52EE22C43}" type="presParOf" srcId="{F1C3BDE5-C85B-435C-AF4D-5D609215A28C}" destId="{B4289510-8F46-4C50-9792-50A4D6E35A4D}" srcOrd="0" destOrd="0" presId="urn:microsoft.com/office/officeart/2018/2/layout/IconLabelList"/>
    <dgm:cxn modelId="{92651296-389D-40AF-8E57-9E94548590CE}" type="presParOf" srcId="{F1C3BDE5-C85B-435C-AF4D-5D609215A28C}" destId="{79B643B5-0B1D-4228-8618-7602B7686250}" srcOrd="1" destOrd="0" presId="urn:microsoft.com/office/officeart/2018/2/layout/IconLabelList"/>
    <dgm:cxn modelId="{DCFAC1F3-42FC-4741-84C2-C23241DF10F7}" type="presParOf" srcId="{F1C3BDE5-C85B-435C-AF4D-5D609215A28C}" destId="{AC5452A8-49E8-424A-B01E-EEF6611CBCAA}" srcOrd="2" destOrd="0" presId="urn:microsoft.com/office/officeart/2018/2/layout/IconLabelList"/>
    <dgm:cxn modelId="{272BDACC-093C-4C48-9A44-E5C7FE2C8C15}" type="presParOf" srcId="{F4371E4F-B361-44C4-8782-B0E8350CFCBB}" destId="{F132C590-ADA9-478A-AB3B-2EB8322FC286}" srcOrd="1" destOrd="0" presId="urn:microsoft.com/office/officeart/2018/2/layout/IconLabelList"/>
    <dgm:cxn modelId="{EA8368AD-5CEC-45D7-B1B9-44A88D00AE17}" type="presParOf" srcId="{F4371E4F-B361-44C4-8782-B0E8350CFCBB}" destId="{2CF2AD26-5D6D-45DA-8CFD-F3D844069CDB}" srcOrd="2" destOrd="0" presId="urn:microsoft.com/office/officeart/2018/2/layout/IconLabelList"/>
    <dgm:cxn modelId="{88FD21FC-0296-4A7F-B088-EA11593C0257}" type="presParOf" srcId="{2CF2AD26-5D6D-45DA-8CFD-F3D844069CDB}" destId="{FFBCF29D-C9DC-4D76-A0DE-B9D668EED79D}" srcOrd="0" destOrd="0" presId="urn:microsoft.com/office/officeart/2018/2/layout/IconLabelList"/>
    <dgm:cxn modelId="{8B7573FD-498D-4EAA-B542-17B05CABBEDA}" type="presParOf" srcId="{2CF2AD26-5D6D-45DA-8CFD-F3D844069CDB}" destId="{BC90A0A7-4A51-46E0-A677-84B8AD00DC3F}" srcOrd="1" destOrd="0" presId="urn:microsoft.com/office/officeart/2018/2/layout/IconLabelList"/>
    <dgm:cxn modelId="{E9EB87F2-A995-4A49-823D-F89D8237232E}" type="presParOf" srcId="{2CF2AD26-5D6D-45DA-8CFD-F3D844069CDB}" destId="{4DCA89E4-30B8-4D11-AE12-9B37FAC58759}" srcOrd="2" destOrd="0" presId="urn:microsoft.com/office/officeart/2018/2/layout/IconLabelList"/>
    <dgm:cxn modelId="{F6D17549-B82F-4E7D-BEEF-F278A30D8CFB}" type="presParOf" srcId="{F4371E4F-B361-44C4-8782-B0E8350CFCBB}" destId="{D3E1C44D-7BA8-4368-81D0-E5714FAA01B3}" srcOrd="3" destOrd="0" presId="urn:microsoft.com/office/officeart/2018/2/layout/IconLabelList"/>
    <dgm:cxn modelId="{4D179DC8-45BA-42E5-8FF9-0EB492EFFE58}" type="presParOf" srcId="{F4371E4F-B361-44C4-8782-B0E8350CFCBB}" destId="{E4C8F261-33EB-41C9-88E1-8D64F989DD0D}" srcOrd="4" destOrd="0" presId="urn:microsoft.com/office/officeart/2018/2/layout/IconLabelList"/>
    <dgm:cxn modelId="{679D555B-0BFA-4E70-8780-0FA564849000}" type="presParOf" srcId="{E4C8F261-33EB-41C9-88E1-8D64F989DD0D}" destId="{A9010B72-6F00-4305-9032-05A2C3F8045E}" srcOrd="0" destOrd="0" presId="urn:microsoft.com/office/officeart/2018/2/layout/IconLabelList"/>
    <dgm:cxn modelId="{C3538823-10CF-4AE4-949A-AC3B37060D7D}" type="presParOf" srcId="{E4C8F261-33EB-41C9-88E1-8D64F989DD0D}" destId="{1A5F731E-7D91-4D37-A2D9-02AEA616F0E5}" srcOrd="1" destOrd="0" presId="urn:microsoft.com/office/officeart/2018/2/layout/IconLabelList"/>
    <dgm:cxn modelId="{B51BEEBC-F810-473C-B668-D04AE3F168C5}" type="presParOf" srcId="{E4C8F261-33EB-41C9-88E1-8D64F989DD0D}" destId="{92FF543D-0EDD-45DE-B072-24A0AB81E9F0}" srcOrd="2" destOrd="0" presId="urn:microsoft.com/office/officeart/2018/2/layout/IconLabelList"/>
    <dgm:cxn modelId="{0913A512-A16B-4C1C-A70D-A7BAA781684B}" type="presParOf" srcId="{F4371E4F-B361-44C4-8782-B0E8350CFCBB}" destId="{B191E97E-AA6C-46DE-A4AB-D4719E4A090E}" srcOrd="5" destOrd="0" presId="urn:microsoft.com/office/officeart/2018/2/layout/IconLabelList"/>
    <dgm:cxn modelId="{E2FB84D6-A5A8-41A8-81E6-FC0AC04820C4}" type="presParOf" srcId="{F4371E4F-B361-44C4-8782-B0E8350CFCBB}" destId="{DC53DA37-339D-4BD9-8785-1152737DE0E7}" srcOrd="6" destOrd="0" presId="urn:microsoft.com/office/officeart/2018/2/layout/IconLabelList"/>
    <dgm:cxn modelId="{79C3CD39-E1B4-42D0-9FCA-609E30068C7D}" type="presParOf" srcId="{DC53DA37-339D-4BD9-8785-1152737DE0E7}" destId="{F779F33D-5906-4857-B2D8-B24140217197}" srcOrd="0" destOrd="0" presId="urn:microsoft.com/office/officeart/2018/2/layout/IconLabelList"/>
    <dgm:cxn modelId="{3CD6D053-E4CF-494D-AE87-43C352A75F98}" type="presParOf" srcId="{DC53DA37-339D-4BD9-8785-1152737DE0E7}" destId="{0EBF6E94-602C-45DF-B77A-D98CDEFB1DDA}" srcOrd="1" destOrd="0" presId="urn:microsoft.com/office/officeart/2018/2/layout/IconLabelList"/>
    <dgm:cxn modelId="{295E23AA-0F1B-498A-BD10-8775C5C89E50}" type="presParOf" srcId="{DC53DA37-339D-4BD9-8785-1152737DE0E7}" destId="{A19FAAF5-4424-4302-8563-227A442244C0}" srcOrd="2" destOrd="0" presId="urn:microsoft.com/office/officeart/2018/2/layout/IconLabelList"/>
    <dgm:cxn modelId="{C0C5E3CB-02E8-4E18-975F-DB1AB3D1A35C}" type="presParOf" srcId="{F4371E4F-B361-44C4-8782-B0E8350CFCBB}" destId="{5F621D98-846E-4846-A4B3-14B1A33D0D28}" srcOrd="7" destOrd="0" presId="urn:microsoft.com/office/officeart/2018/2/layout/IconLabelList"/>
    <dgm:cxn modelId="{A784758B-A7F2-42DD-A661-6ED7E0798B2B}" type="presParOf" srcId="{F4371E4F-B361-44C4-8782-B0E8350CFCBB}" destId="{578D2327-B4BE-45C6-A5F3-3DFB5030784A}" srcOrd="8" destOrd="0" presId="urn:microsoft.com/office/officeart/2018/2/layout/IconLabelList"/>
    <dgm:cxn modelId="{A9D02567-D836-4872-A8B0-768AC3AA586E}" type="presParOf" srcId="{578D2327-B4BE-45C6-A5F3-3DFB5030784A}" destId="{5210C675-270E-4010-88CD-709E3A4DB3C8}" srcOrd="0" destOrd="0" presId="urn:microsoft.com/office/officeart/2018/2/layout/IconLabelList"/>
    <dgm:cxn modelId="{E08EB6EE-686C-4FD1-B1BD-B8A9F6916BE1}" type="presParOf" srcId="{578D2327-B4BE-45C6-A5F3-3DFB5030784A}" destId="{B68C0AE0-FC42-4831-A460-F0CC43C135C3}" srcOrd="1" destOrd="0" presId="urn:microsoft.com/office/officeart/2018/2/layout/IconLabelList"/>
    <dgm:cxn modelId="{14F3B2F8-B6A9-458E-B5EE-DB97B4A60920}" type="presParOf" srcId="{578D2327-B4BE-45C6-A5F3-3DFB5030784A}" destId="{31708177-4BB6-46D2-80A6-B43E2C6BF9B2}" srcOrd="2" destOrd="0" presId="urn:microsoft.com/office/officeart/2018/2/layout/IconLabelList"/>
    <dgm:cxn modelId="{884F7125-872C-4CC8-9779-772331293592}" type="presParOf" srcId="{F4371E4F-B361-44C4-8782-B0E8350CFCBB}" destId="{ED419360-E742-4D02-845E-CBE6FB2B31DB}" srcOrd="9" destOrd="0" presId="urn:microsoft.com/office/officeart/2018/2/layout/IconLabelList"/>
    <dgm:cxn modelId="{CC7FDF45-9F88-4DC5-B986-3355115728D5}" type="presParOf" srcId="{F4371E4F-B361-44C4-8782-B0E8350CFCBB}" destId="{02A4EA2E-78F8-46DF-A5BC-D67955EBCC9A}" srcOrd="10" destOrd="0" presId="urn:microsoft.com/office/officeart/2018/2/layout/IconLabelList"/>
    <dgm:cxn modelId="{9BDCD1E3-0D0A-482D-8339-A0512C921BF9}" type="presParOf" srcId="{02A4EA2E-78F8-46DF-A5BC-D67955EBCC9A}" destId="{1FB0739A-1EBE-4A4A-8C14-706AB8A630E0}" srcOrd="0" destOrd="0" presId="urn:microsoft.com/office/officeart/2018/2/layout/IconLabelList"/>
    <dgm:cxn modelId="{D7967BF1-B46E-47A5-9E2C-A05C91810013}" type="presParOf" srcId="{02A4EA2E-78F8-46DF-A5BC-D67955EBCC9A}" destId="{EBBC9DEA-BD4A-454A-A5E0-62136E5CA112}" srcOrd="1" destOrd="0" presId="urn:microsoft.com/office/officeart/2018/2/layout/IconLabelList"/>
    <dgm:cxn modelId="{CE25340C-C868-47F2-9224-2236AC63475C}" type="presParOf" srcId="{02A4EA2E-78F8-46DF-A5BC-D67955EBCC9A}" destId="{2F0DBA92-B9BB-411B-8F1E-FB2DFD890600}" srcOrd="2" destOrd="0" presId="urn:microsoft.com/office/officeart/2018/2/layout/IconLabelList"/>
    <dgm:cxn modelId="{51C25087-4454-4D9D-86BE-D068F0C23B82}" type="presParOf" srcId="{F4371E4F-B361-44C4-8782-B0E8350CFCBB}" destId="{A32B4EBC-47D8-42D5-82B4-C14EDFC28D12}" srcOrd="11" destOrd="0" presId="urn:microsoft.com/office/officeart/2018/2/layout/IconLabelList"/>
    <dgm:cxn modelId="{52A7FE0F-A4CB-4CF3-B308-5B80C827B724}" type="presParOf" srcId="{F4371E4F-B361-44C4-8782-B0E8350CFCBB}" destId="{52C4376C-05EB-456E-B8CB-37583B0C168A}" srcOrd="12" destOrd="0" presId="urn:microsoft.com/office/officeart/2018/2/layout/IconLabelList"/>
    <dgm:cxn modelId="{800F1BA1-E51D-4BD7-9717-FD06B913D401}" type="presParOf" srcId="{52C4376C-05EB-456E-B8CB-37583B0C168A}" destId="{DE195F50-C1D7-4ABC-8EB9-1337C165EF1C}" srcOrd="0" destOrd="0" presId="urn:microsoft.com/office/officeart/2018/2/layout/IconLabelList"/>
    <dgm:cxn modelId="{2DA04F3B-3A81-42F2-8B81-8A243C98118D}" type="presParOf" srcId="{52C4376C-05EB-456E-B8CB-37583B0C168A}" destId="{4F483C0F-AE2C-4A73-B62A-819C465AD48C}" srcOrd="1" destOrd="0" presId="urn:microsoft.com/office/officeart/2018/2/layout/IconLabelList"/>
    <dgm:cxn modelId="{7BEE5945-BF61-4881-8319-50734197A426}" type="presParOf" srcId="{52C4376C-05EB-456E-B8CB-37583B0C168A}" destId="{70F347A5-996F-46B9-AE79-438B61A06F50}" srcOrd="2" destOrd="0" presId="urn:microsoft.com/office/officeart/2018/2/layout/IconLabelList"/>
    <dgm:cxn modelId="{DE18A271-39E3-41A1-8074-115297C48289}" type="presParOf" srcId="{F4371E4F-B361-44C4-8782-B0E8350CFCBB}" destId="{83EDE9CE-6075-4A44-A56B-05BC915D4E9F}" srcOrd="13" destOrd="0" presId="urn:microsoft.com/office/officeart/2018/2/layout/IconLabelList"/>
    <dgm:cxn modelId="{1308AD76-2835-436A-B267-F0961950E986}" type="presParOf" srcId="{F4371E4F-B361-44C4-8782-B0E8350CFCBB}" destId="{2A3A1B9C-3BAC-4A7A-94B5-39C7E259F991}" srcOrd="14" destOrd="0" presId="urn:microsoft.com/office/officeart/2018/2/layout/IconLabelList"/>
    <dgm:cxn modelId="{4940B109-586A-48F0-8E53-B74EF4278572}" type="presParOf" srcId="{2A3A1B9C-3BAC-4A7A-94B5-39C7E259F991}" destId="{464F08A3-754F-4E43-A837-68F7FF55074E}" srcOrd="0" destOrd="0" presId="urn:microsoft.com/office/officeart/2018/2/layout/IconLabelList"/>
    <dgm:cxn modelId="{92406252-33ED-4441-B287-7FAE50E55BB9}" type="presParOf" srcId="{2A3A1B9C-3BAC-4A7A-94B5-39C7E259F991}" destId="{1CDCEB61-B531-4B1D-AA61-C3302A9FCBC1}" srcOrd="1" destOrd="0" presId="urn:microsoft.com/office/officeart/2018/2/layout/IconLabelList"/>
    <dgm:cxn modelId="{402F3821-22E9-47E5-B0DF-94BC4DB9175B}" type="presParOf" srcId="{2A3A1B9C-3BAC-4A7A-94B5-39C7E259F991}" destId="{F51B8824-848B-48EE-A02E-325C19EFF533}" srcOrd="2" destOrd="0" presId="urn:microsoft.com/office/officeart/2018/2/layout/IconLabelList"/>
    <dgm:cxn modelId="{5E919929-4A30-4C0E-9665-BB3B912CD2B3}" type="presParOf" srcId="{F4371E4F-B361-44C4-8782-B0E8350CFCBB}" destId="{42758933-DA5D-41DC-B9D5-ED1F87FF39EC}" srcOrd="15" destOrd="0" presId="urn:microsoft.com/office/officeart/2018/2/layout/IconLabelList"/>
    <dgm:cxn modelId="{6E6ED68D-E0EE-4486-B788-2BFF59A7CB40}" type="presParOf" srcId="{F4371E4F-B361-44C4-8782-B0E8350CFCBB}" destId="{3D1AB46B-3A79-4762-82C4-DDBA0B5F7409}" srcOrd="16" destOrd="0" presId="urn:microsoft.com/office/officeart/2018/2/layout/IconLabelList"/>
    <dgm:cxn modelId="{C45CAB8E-EFC1-4692-99BC-D38A8A61B93F}" type="presParOf" srcId="{3D1AB46B-3A79-4762-82C4-DDBA0B5F7409}" destId="{B8F652C4-8A1C-477F-B45F-60FBF9A46F28}" srcOrd="0" destOrd="0" presId="urn:microsoft.com/office/officeart/2018/2/layout/IconLabelList"/>
    <dgm:cxn modelId="{A0831272-51B4-4335-A248-680255FFDDFC}" type="presParOf" srcId="{3D1AB46B-3A79-4762-82C4-DDBA0B5F7409}" destId="{A17F0A84-6561-47AF-A739-7C3B3F614A4B}" srcOrd="1" destOrd="0" presId="urn:microsoft.com/office/officeart/2018/2/layout/IconLabelList"/>
    <dgm:cxn modelId="{B5AFB530-8736-40A2-93EB-E08C46026B85}" type="presParOf" srcId="{3D1AB46B-3A79-4762-82C4-DDBA0B5F7409}" destId="{E0FA21A9-8953-4DFD-BAC4-DFF47733150A}"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B24C16-41E3-41F0-B7C3-1A3095678001}" type="doc">
      <dgm:prSet loTypeId="urn:microsoft.com/office/officeart/2005/8/layout/chevronAccent+Icon" loCatId="process" qsTypeId="urn:microsoft.com/office/officeart/2005/8/quickstyle/simple1" qsCatId="simple" csTypeId="urn:microsoft.com/office/officeart/2005/8/colors/colorful2" csCatId="colorful" phldr="1"/>
      <dgm:spPr/>
    </dgm:pt>
    <dgm:pt modelId="{F2C7EFBA-D31A-4994-A43B-E93E0A0DFF8A}">
      <dgm:prSet phldrT="[Text]" custT="1"/>
      <dgm:spPr>
        <a:xfrm>
          <a:off x="47032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(Custom) Showcase</a:t>
          </a:r>
        </a:p>
      </dgm:t>
    </dgm:pt>
    <dgm:pt modelId="{FADE8542-E293-4D1E-A359-EE0AA8E1882F}" type="parTrans" cxnId="{AF5434F4-1976-4AAA-B7F3-EBBC1E93A38F}">
      <dgm:prSet/>
      <dgm:spPr/>
      <dgm:t>
        <a:bodyPr/>
        <a:lstStyle/>
        <a:p>
          <a:endParaRPr lang="en-GB"/>
        </a:p>
      </dgm:t>
    </dgm:pt>
    <dgm:pt modelId="{80B1F708-EBFD-4D31-A437-DFC845508813}" type="sibTrans" cxnId="{AF5434F4-1976-4AAA-B7F3-EBBC1E93A38F}">
      <dgm:prSet/>
      <dgm:spPr/>
      <dgm:t>
        <a:bodyPr/>
        <a:lstStyle/>
        <a:p>
          <a:endParaRPr lang="en-GB"/>
        </a:p>
      </dgm:t>
    </dgm:pt>
    <dgm:pt modelId="{E98E903C-D4C8-4B85-BD2B-911897016079}">
      <dgm:prSet phldrT="[Text]" custT="1"/>
      <dgm:spPr>
        <a:xfrm>
          <a:off x="2480986"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Needs Assessment Workshop</a:t>
          </a:r>
        </a:p>
      </dgm:t>
    </dgm:pt>
    <dgm:pt modelId="{FDCADCB9-2A8E-4941-832D-4486BB4848B4}" type="parTrans" cxnId="{3F493FE6-97B4-44A4-B000-93410EEB6EA7}">
      <dgm:prSet/>
      <dgm:spPr/>
      <dgm:t>
        <a:bodyPr/>
        <a:lstStyle/>
        <a:p>
          <a:endParaRPr lang="en-GB"/>
        </a:p>
      </dgm:t>
    </dgm:pt>
    <dgm:pt modelId="{BA53D141-E7ED-4347-821F-4E2842F43ADC}" type="sibTrans" cxnId="{3F493FE6-97B4-44A4-B000-93410EEB6EA7}">
      <dgm:prSet/>
      <dgm:spPr/>
      <dgm:t>
        <a:bodyPr/>
        <a:lstStyle/>
        <a:p>
          <a:endParaRPr lang="en-GB"/>
        </a:p>
      </dgm:t>
    </dgm:pt>
    <dgm:pt modelId="{A3BC1DCB-E6BF-4E45-947F-A0086862D646}">
      <dgm:prSet phldrT="[Text]" custT="1"/>
      <dgm:spPr>
        <a:xfrm>
          <a:off x="4491648"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ImplementationPlan</a:t>
          </a:r>
          <a:endParaRPr lang="en-GB" sz="1400" dirty="0">
            <a:solidFill>
              <a:srgbClr val="333333">
                <a:hueOff val="0"/>
                <a:satOff val="0"/>
                <a:lumOff val="0"/>
                <a:alphaOff val="0"/>
              </a:srgbClr>
            </a:solidFill>
            <a:latin typeface="Calibri"/>
            <a:ea typeface="+mn-ea"/>
            <a:cs typeface="+mn-cs"/>
          </a:endParaRPr>
        </a:p>
      </dgm:t>
    </dgm:pt>
    <dgm:pt modelId="{7CE74FA1-04C6-46B5-AC58-F1E0D8A07FE3}" type="parTrans" cxnId="{F5D638E6-53E5-4FAB-B889-81382D198521}">
      <dgm:prSet/>
      <dgm:spPr/>
      <dgm:t>
        <a:bodyPr/>
        <a:lstStyle/>
        <a:p>
          <a:endParaRPr lang="en-GB"/>
        </a:p>
      </dgm:t>
    </dgm:pt>
    <dgm:pt modelId="{C885CD0D-30C4-4B9D-A13E-7E9F28E5533B}" type="sibTrans" cxnId="{F5D638E6-53E5-4FAB-B889-81382D198521}">
      <dgm:prSet/>
      <dgm:spPr/>
      <dgm:t>
        <a:bodyPr/>
        <a:lstStyle/>
        <a:p>
          <a:endParaRPr lang="en-GB"/>
        </a:p>
      </dgm:t>
    </dgm:pt>
    <dgm:pt modelId="{1DA0D433-1BF3-4780-BAA8-50CC0420F29F}">
      <dgm:prSet phldrT="[Text]" custT="1"/>
      <dgm:spPr>
        <a:xfrm>
          <a:off x="6502310"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a:t>
          </a:r>
          <a:r>
            <a:rPr lang="en-GB" sz="1000" dirty="0" err="1">
              <a:solidFill>
                <a:srgbClr val="333333">
                  <a:hueOff val="0"/>
                  <a:satOff val="0"/>
                  <a:lumOff val="0"/>
                  <a:alphaOff val="0"/>
                </a:srgbClr>
              </a:solidFill>
              <a:latin typeface="Calibri"/>
              <a:ea typeface="+mn-ea"/>
              <a:cs typeface="+mn-cs"/>
            </a:rPr>
            <a:t>with</a:t>
          </a:r>
          <a:r>
            <a:rPr lang="en-GB" sz="1000" dirty="0">
              <a:solidFill>
                <a:srgbClr val="333333">
                  <a:hueOff val="0"/>
                  <a:satOff val="0"/>
                  <a:lumOff val="0"/>
                  <a:alphaOff val="0"/>
                </a:srgbClr>
              </a:solidFill>
              <a:latin typeface="Calibri"/>
              <a:ea typeface="+mn-ea"/>
              <a:cs typeface="+mn-cs"/>
            </a:rPr>
            <a:t> specification workshops</a:t>
          </a:r>
        </a:p>
      </dgm:t>
    </dgm:pt>
    <dgm:pt modelId="{E13D1A13-8404-41E2-BF77-1AE1869342D5}" type="parTrans" cxnId="{93DBA491-993B-4B3C-AD1B-00760A13005B}">
      <dgm:prSet/>
      <dgm:spPr/>
      <dgm:t>
        <a:bodyPr/>
        <a:lstStyle/>
        <a:p>
          <a:endParaRPr lang="en-GB"/>
        </a:p>
      </dgm:t>
    </dgm:pt>
    <dgm:pt modelId="{CAD17280-3494-4B97-A59A-EF1B21C94EC5}" type="sibTrans" cxnId="{93DBA491-993B-4B3C-AD1B-00760A13005B}">
      <dgm:prSet/>
      <dgm:spPr/>
      <dgm:t>
        <a:bodyPr/>
        <a:lstStyle/>
        <a:p>
          <a:endParaRPr lang="en-GB"/>
        </a:p>
      </dgm:t>
    </dgm:pt>
    <dgm:pt modelId="{C68EF9BC-526B-4890-8D1F-6CD1E94BC74D}">
      <dgm:prSet phldrT="[Text]"/>
      <dgm:spPr>
        <a:xfrm>
          <a:off x="8512972"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Pilot projects</a:t>
          </a:r>
        </a:p>
      </dgm:t>
    </dgm:pt>
    <dgm:pt modelId="{BE279BC7-4E38-465D-99EF-8414F5B6128E}" type="parTrans" cxnId="{76667B09-64CE-4931-B442-2C6B994055D7}">
      <dgm:prSet/>
      <dgm:spPr/>
      <dgm:t>
        <a:bodyPr/>
        <a:lstStyle/>
        <a:p>
          <a:endParaRPr lang="en-GB"/>
        </a:p>
      </dgm:t>
    </dgm:pt>
    <dgm:pt modelId="{ACDDF9B6-CAC9-4F46-81D8-DA1DDFA6D842}" type="sibTrans" cxnId="{76667B09-64CE-4931-B442-2C6B994055D7}">
      <dgm:prSet/>
      <dgm:spPr/>
      <dgm:t>
        <a:bodyPr/>
        <a:lstStyle/>
        <a:p>
          <a:endParaRPr lang="en-GB"/>
        </a:p>
      </dgm:t>
    </dgm:pt>
    <dgm:pt modelId="{AFA36089-A683-4B36-9C57-34E1C9E292C1}">
      <dgm:prSet phldrT="[Text]"/>
      <dgm:spPr>
        <a:xfrm>
          <a:off x="1052363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Go-Live</a:t>
          </a:r>
        </a:p>
      </dgm:t>
    </dgm:pt>
    <dgm:pt modelId="{8BE5EDB9-D78D-46F7-AA20-34BD810A3375}" type="parTrans" cxnId="{609261C1-27D9-458E-AC7B-35FBC84D5E9A}">
      <dgm:prSet/>
      <dgm:spPr/>
      <dgm:t>
        <a:bodyPr/>
        <a:lstStyle/>
        <a:p>
          <a:endParaRPr lang="en-GB"/>
        </a:p>
      </dgm:t>
    </dgm:pt>
    <dgm:pt modelId="{3B5FC347-4734-4C7B-BDFE-9B136470D00B}" type="sibTrans" cxnId="{609261C1-27D9-458E-AC7B-35FBC84D5E9A}">
      <dgm:prSet/>
      <dgm:spPr/>
      <dgm:t>
        <a:bodyPr/>
        <a:lstStyle/>
        <a:p>
          <a:endParaRPr lang="en-GB"/>
        </a:p>
      </dgm:t>
    </dgm:pt>
    <dgm:pt modelId="{94A325F3-EDDC-4AFF-AEB4-F0955BB43DF1}" type="pres">
      <dgm:prSet presAssocID="{0CB24C16-41E3-41F0-B7C3-1A3095678001}" presName="Name0" presStyleCnt="0">
        <dgm:presLayoutVars>
          <dgm:dir/>
          <dgm:resizeHandles val="exact"/>
        </dgm:presLayoutVars>
      </dgm:prSet>
      <dgm:spPr/>
    </dgm:pt>
    <dgm:pt modelId="{F33D9F40-E4B8-44F9-A914-F7DEA20F6CEB}" type="pres">
      <dgm:prSet presAssocID="{F2C7EFBA-D31A-4994-A43B-E93E0A0DFF8A}" presName="composite" presStyleCnt="0"/>
      <dgm:spPr/>
    </dgm:pt>
    <dgm:pt modelId="{75ACC049-D0C5-4B8B-B2F1-25B8557450DE}" type="pres">
      <dgm:prSet presAssocID="{F2C7EFBA-D31A-4994-A43B-E93E0A0DFF8A}" presName="bgChev" presStyleLbl="node1" presStyleIdx="0" presStyleCnt="6"/>
      <dgm:spPr>
        <a:xfrm>
          <a:off x="909" y="2589987"/>
          <a:ext cx="1760307" cy="679478"/>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343B6319-1B6F-4104-A945-D926E7C97207}" type="pres">
      <dgm:prSet presAssocID="{F2C7EFBA-D31A-4994-A43B-E93E0A0DFF8A}" presName="txNode" presStyleLbl="fgAcc1" presStyleIdx="0" presStyleCnt="6" custLinFactNeighborX="0">
        <dgm:presLayoutVars>
          <dgm:bulletEnabled val="1"/>
        </dgm:presLayoutVars>
      </dgm:prSet>
      <dgm:spPr/>
    </dgm:pt>
    <dgm:pt modelId="{1B09547A-B081-4167-85D6-B5C56974ED54}" type="pres">
      <dgm:prSet presAssocID="{80B1F708-EBFD-4D31-A437-DFC845508813}" presName="compositeSpace" presStyleCnt="0"/>
      <dgm:spPr/>
    </dgm:pt>
    <dgm:pt modelId="{94A4CBDD-9A88-4937-83B3-9F524DFD6DD1}" type="pres">
      <dgm:prSet presAssocID="{E98E903C-D4C8-4B85-BD2B-911897016079}" presName="composite" presStyleCnt="0"/>
      <dgm:spPr/>
    </dgm:pt>
    <dgm:pt modelId="{5E8A817E-24E6-4961-A7AC-5C3386C9DEE4}" type="pres">
      <dgm:prSet presAssocID="{E98E903C-D4C8-4B85-BD2B-911897016079}" presName="bgChev" presStyleLbl="node1" presStyleIdx="1" presStyleCnt="6"/>
      <dgm:spPr>
        <a:xfrm>
          <a:off x="2011571" y="2589987"/>
          <a:ext cx="1760307" cy="679478"/>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ln>
        <a:effectLst/>
      </dgm:spPr>
    </dgm:pt>
    <dgm:pt modelId="{ADF18EE7-C456-400D-9370-4FF7912A41DA}" type="pres">
      <dgm:prSet presAssocID="{E98E903C-D4C8-4B85-BD2B-911897016079}" presName="txNode" presStyleLbl="fgAcc1" presStyleIdx="1" presStyleCnt="6">
        <dgm:presLayoutVars>
          <dgm:bulletEnabled val="1"/>
        </dgm:presLayoutVars>
      </dgm:prSet>
      <dgm:spPr/>
    </dgm:pt>
    <dgm:pt modelId="{3FDF2A4B-9C34-4ED4-89E2-7E0E90F007F2}" type="pres">
      <dgm:prSet presAssocID="{BA53D141-E7ED-4347-821F-4E2842F43ADC}" presName="compositeSpace" presStyleCnt="0"/>
      <dgm:spPr/>
    </dgm:pt>
    <dgm:pt modelId="{26FDF7C5-FA7B-4EB4-B671-2431AE9ED7AB}" type="pres">
      <dgm:prSet presAssocID="{A3BC1DCB-E6BF-4E45-947F-A0086862D646}" presName="composite" presStyleCnt="0"/>
      <dgm:spPr/>
    </dgm:pt>
    <dgm:pt modelId="{E67A286F-A112-4E78-8868-D5DAF4D98CF4}" type="pres">
      <dgm:prSet presAssocID="{A3BC1DCB-E6BF-4E45-947F-A0086862D646}" presName="bgChev" presStyleLbl="node1" presStyleIdx="2" presStyleCnt="6"/>
      <dgm:spPr>
        <a:xfrm>
          <a:off x="4022233" y="2589987"/>
          <a:ext cx="1760307" cy="679478"/>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ln>
        <a:effectLst/>
      </dgm:spPr>
    </dgm:pt>
    <dgm:pt modelId="{A6C790DD-8FF0-4C0A-80E9-03F6CA27206F}" type="pres">
      <dgm:prSet presAssocID="{A3BC1DCB-E6BF-4E45-947F-A0086862D646}" presName="txNode" presStyleLbl="fgAcc1" presStyleIdx="2" presStyleCnt="6">
        <dgm:presLayoutVars>
          <dgm:bulletEnabled val="1"/>
        </dgm:presLayoutVars>
      </dgm:prSet>
      <dgm:spPr/>
    </dgm:pt>
    <dgm:pt modelId="{78A5C82F-B1CE-47FE-B61E-40EF33C5FEBE}" type="pres">
      <dgm:prSet presAssocID="{C885CD0D-30C4-4B9D-A13E-7E9F28E5533B}" presName="compositeSpace" presStyleCnt="0"/>
      <dgm:spPr/>
    </dgm:pt>
    <dgm:pt modelId="{45C8CAE5-23BD-4054-9A66-6DB7DA015F78}" type="pres">
      <dgm:prSet presAssocID="{1DA0D433-1BF3-4780-BAA8-50CC0420F29F}" presName="composite" presStyleCnt="0"/>
      <dgm:spPr/>
    </dgm:pt>
    <dgm:pt modelId="{0CA63A9B-F908-4C42-9231-C1BEF68DEE26}" type="pres">
      <dgm:prSet presAssocID="{1DA0D433-1BF3-4780-BAA8-50CC0420F29F}" presName="bgChev" presStyleLbl="node1" presStyleIdx="3" presStyleCnt="6"/>
      <dgm:spPr>
        <a:xfrm>
          <a:off x="6032895" y="2589987"/>
          <a:ext cx="1760307" cy="679478"/>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ln>
        <a:effectLst/>
      </dgm:spPr>
    </dgm:pt>
    <dgm:pt modelId="{1AE0E88A-989D-4973-BEDE-14F785447C44}" type="pres">
      <dgm:prSet presAssocID="{1DA0D433-1BF3-4780-BAA8-50CC0420F29F}" presName="txNode" presStyleLbl="fgAcc1" presStyleIdx="3" presStyleCnt="6">
        <dgm:presLayoutVars>
          <dgm:bulletEnabled val="1"/>
        </dgm:presLayoutVars>
      </dgm:prSet>
      <dgm:spPr/>
    </dgm:pt>
    <dgm:pt modelId="{05127859-6A0F-434A-99B7-AEC95B1C49FD}" type="pres">
      <dgm:prSet presAssocID="{CAD17280-3494-4B97-A59A-EF1B21C94EC5}" presName="compositeSpace" presStyleCnt="0"/>
      <dgm:spPr/>
    </dgm:pt>
    <dgm:pt modelId="{1BE611E7-832A-4B68-8267-62887CFEB979}" type="pres">
      <dgm:prSet presAssocID="{C68EF9BC-526B-4890-8D1F-6CD1E94BC74D}" presName="composite" presStyleCnt="0"/>
      <dgm:spPr/>
    </dgm:pt>
    <dgm:pt modelId="{7B99597D-1625-40E5-86DD-B61CBB08A438}" type="pres">
      <dgm:prSet presAssocID="{C68EF9BC-526B-4890-8D1F-6CD1E94BC74D}" presName="bgChev" presStyleLbl="node1" presStyleIdx="4" presStyleCnt="6"/>
      <dgm:spPr>
        <a:xfrm>
          <a:off x="8043557" y="2589987"/>
          <a:ext cx="1760307" cy="679478"/>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ln>
        <a:effectLst/>
      </dgm:spPr>
    </dgm:pt>
    <dgm:pt modelId="{B7DC64E2-BF76-490F-9339-F547AF5BA829}" type="pres">
      <dgm:prSet presAssocID="{C68EF9BC-526B-4890-8D1F-6CD1E94BC74D}" presName="txNode" presStyleLbl="fgAcc1" presStyleIdx="4" presStyleCnt="6">
        <dgm:presLayoutVars>
          <dgm:bulletEnabled val="1"/>
        </dgm:presLayoutVars>
      </dgm:prSet>
      <dgm:spPr/>
    </dgm:pt>
    <dgm:pt modelId="{BF237EF4-8BEB-4053-BB70-AB0BE41F0EB7}" type="pres">
      <dgm:prSet presAssocID="{ACDDF9B6-CAC9-4F46-81D8-DA1DDFA6D842}" presName="compositeSpace" presStyleCnt="0"/>
      <dgm:spPr/>
    </dgm:pt>
    <dgm:pt modelId="{66053391-8A34-4118-98CD-5DEFAAFBD337}" type="pres">
      <dgm:prSet presAssocID="{AFA36089-A683-4B36-9C57-34E1C9E292C1}" presName="composite" presStyleCnt="0"/>
      <dgm:spPr/>
    </dgm:pt>
    <dgm:pt modelId="{87BEA860-6EAC-4FF5-BDB8-3384B867EEF3}" type="pres">
      <dgm:prSet presAssocID="{AFA36089-A683-4B36-9C57-34E1C9E292C1}" presName="bgChev" presStyleLbl="node1" presStyleIdx="5" presStyleCnt="6"/>
      <dgm:spPr>
        <a:xfrm>
          <a:off x="10054219" y="2589987"/>
          <a:ext cx="1760307" cy="679478"/>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ln>
        <a:effectLst/>
      </dgm:spPr>
    </dgm:pt>
    <dgm:pt modelId="{7C69FC40-3DF5-4241-B2C7-6CC364F4586C}" type="pres">
      <dgm:prSet presAssocID="{AFA36089-A683-4B36-9C57-34E1C9E292C1}" presName="txNode" presStyleLbl="fgAcc1" presStyleIdx="5" presStyleCnt="6">
        <dgm:presLayoutVars>
          <dgm:bulletEnabled val="1"/>
        </dgm:presLayoutVars>
      </dgm:prSet>
      <dgm:spPr/>
    </dgm:pt>
  </dgm:ptLst>
  <dgm:cxnLst>
    <dgm:cxn modelId="{76667B09-64CE-4931-B442-2C6B994055D7}" srcId="{0CB24C16-41E3-41F0-B7C3-1A3095678001}" destId="{C68EF9BC-526B-4890-8D1F-6CD1E94BC74D}" srcOrd="4" destOrd="0" parTransId="{BE279BC7-4E38-465D-99EF-8414F5B6128E}" sibTransId="{ACDDF9B6-CAC9-4F46-81D8-DA1DDFA6D842}"/>
    <dgm:cxn modelId="{BF94B525-CA8F-478E-AA4A-ED35DBDBF78D}" type="presOf" srcId="{A3BC1DCB-E6BF-4E45-947F-A0086862D646}" destId="{A6C790DD-8FF0-4C0A-80E9-03F6CA27206F}" srcOrd="0" destOrd="0" presId="urn:microsoft.com/office/officeart/2005/8/layout/chevronAccent+Icon"/>
    <dgm:cxn modelId="{59FBDD27-96A8-4152-897E-CC01C4C4568C}" type="presOf" srcId="{E98E903C-D4C8-4B85-BD2B-911897016079}" destId="{ADF18EE7-C456-400D-9370-4FF7912A41DA}" srcOrd="0" destOrd="0" presId="urn:microsoft.com/office/officeart/2005/8/layout/chevronAccent+Icon"/>
    <dgm:cxn modelId="{6EAE5661-530E-453D-BA96-4910C9303DE9}" type="presOf" srcId="{AFA36089-A683-4B36-9C57-34E1C9E292C1}" destId="{7C69FC40-3DF5-4241-B2C7-6CC364F4586C}" srcOrd="0" destOrd="0" presId="urn:microsoft.com/office/officeart/2005/8/layout/chevronAccent+Icon"/>
    <dgm:cxn modelId="{894CA789-92E1-4FAB-9B35-0BF3C6BBAF67}" type="presOf" srcId="{C68EF9BC-526B-4890-8D1F-6CD1E94BC74D}" destId="{B7DC64E2-BF76-490F-9339-F547AF5BA829}" srcOrd="0" destOrd="0" presId="urn:microsoft.com/office/officeart/2005/8/layout/chevronAccent+Icon"/>
    <dgm:cxn modelId="{93DBA491-993B-4B3C-AD1B-00760A13005B}" srcId="{0CB24C16-41E3-41F0-B7C3-1A3095678001}" destId="{1DA0D433-1BF3-4780-BAA8-50CC0420F29F}" srcOrd="3" destOrd="0" parTransId="{E13D1A13-8404-41E2-BF77-1AE1869342D5}" sibTransId="{CAD17280-3494-4B97-A59A-EF1B21C94EC5}"/>
    <dgm:cxn modelId="{609261C1-27D9-458E-AC7B-35FBC84D5E9A}" srcId="{0CB24C16-41E3-41F0-B7C3-1A3095678001}" destId="{AFA36089-A683-4B36-9C57-34E1C9E292C1}" srcOrd="5" destOrd="0" parTransId="{8BE5EDB9-D78D-46F7-AA20-34BD810A3375}" sibTransId="{3B5FC347-4734-4C7B-BDFE-9B136470D00B}"/>
    <dgm:cxn modelId="{BDC6C1C6-93AF-47EF-9694-5B2FBFF792B5}" type="presOf" srcId="{F2C7EFBA-D31A-4994-A43B-E93E0A0DFF8A}" destId="{343B6319-1B6F-4104-A945-D926E7C97207}" srcOrd="0" destOrd="0" presId="urn:microsoft.com/office/officeart/2005/8/layout/chevronAccent+Icon"/>
    <dgm:cxn modelId="{08BAF8D8-C952-4EB9-ADB0-C49378546EAB}" type="presOf" srcId="{1DA0D433-1BF3-4780-BAA8-50CC0420F29F}" destId="{1AE0E88A-989D-4973-BEDE-14F785447C44}" srcOrd="0" destOrd="0" presId="urn:microsoft.com/office/officeart/2005/8/layout/chevronAccent+Icon"/>
    <dgm:cxn modelId="{F5D638E6-53E5-4FAB-B889-81382D198521}" srcId="{0CB24C16-41E3-41F0-B7C3-1A3095678001}" destId="{A3BC1DCB-E6BF-4E45-947F-A0086862D646}" srcOrd="2" destOrd="0" parTransId="{7CE74FA1-04C6-46B5-AC58-F1E0D8A07FE3}" sibTransId="{C885CD0D-30C4-4B9D-A13E-7E9F28E5533B}"/>
    <dgm:cxn modelId="{3F493FE6-97B4-44A4-B000-93410EEB6EA7}" srcId="{0CB24C16-41E3-41F0-B7C3-1A3095678001}" destId="{E98E903C-D4C8-4B85-BD2B-911897016079}" srcOrd="1" destOrd="0" parTransId="{FDCADCB9-2A8E-4941-832D-4486BB4848B4}" sibTransId="{BA53D141-E7ED-4347-821F-4E2842F43ADC}"/>
    <dgm:cxn modelId="{AF5434F4-1976-4AAA-B7F3-EBBC1E93A38F}" srcId="{0CB24C16-41E3-41F0-B7C3-1A3095678001}" destId="{F2C7EFBA-D31A-4994-A43B-E93E0A0DFF8A}" srcOrd="0" destOrd="0" parTransId="{FADE8542-E293-4D1E-A359-EE0AA8E1882F}" sibTransId="{80B1F708-EBFD-4D31-A437-DFC845508813}"/>
    <dgm:cxn modelId="{05552CFE-3D33-48A3-900F-A8720F96A1A0}" type="presOf" srcId="{0CB24C16-41E3-41F0-B7C3-1A3095678001}" destId="{94A325F3-EDDC-4AFF-AEB4-F0955BB43DF1}" srcOrd="0" destOrd="0" presId="urn:microsoft.com/office/officeart/2005/8/layout/chevronAccent+Icon"/>
    <dgm:cxn modelId="{702D1F92-9275-4660-BF82-20D2013758E7}" type="presParOf" srcId="{94A325F3-EDDC-4AFF-AEB4-F0955BB43DF1}" destId="{F33D9F40-E4B8-44F9-A914-F7DEA20F6CEB}" srcOrd="0" destOrd="0" presId="urn:microsoft.com/office/officeart/2005/8/layout/chevronAccent+Icon"/>
    <dgm:cxn modelId="{5DA79735-D2BB-47A0-9C65-66EA58ABB83A}" type="presParOf" srcId="{F33D9F40-E4B8-44F9-A914-F7DEA20F6CEB}" destId="{75ACC049-D0C5-4B8B-B2F1-25B8557450DE}" srcOrd="0" destOrd="0" presId="urn:microsoft.com/office/officeart/2005/8/layout/chevronAccent+Icon"/>
    <dgm:cxn modelId="{BFD1E232-CCE1-4A26-AFA4-FE65CAD7EE7D}" type="presParOf" srcId="{F33D9F40-E4B8-44F9-A914-F7DEA20F6CEB}" destId="{343B6319-1B6F-4104-A945-D926E7C97207}" srcOrd="1" destOrd="0" presId="urn:microsoft.com/office/officeart/2005/8/layout/chevronAccent+Icon"/>
    <dgm:cxn modelId="{2A094509-D1DB-4AF3-9A10-7ACED4BB3177}" type="presParOf" srcId="{94A325F3-EDDC-4AFF-AEB4-F0955BB43DF1}" destId="{1B09547A-B081-4167-85D6-B5C56974ED54}" srcOrd="1" destOrd="0" presId="urn:microsoft.com/office/officeart/2005/8/layout/chevronAccent+Icon"/>
    <dgm:cxn modelId="{F69DBB1E-760F-46F2-93ED-73BD24AD9097}" type="presParOf" srcId="{94A325F3-EDDC-4AFF-AEB4-F0955BB43DF1}" destId="{94A4CBDD-9A88-4937-83B3-9F524DFD6DD1}" srcOrd="2" destOrd="0" presId="urn:microsoft.com/office/officeart/2005/8/layout/chevronAccent+Icon"/>
    <dgm:cxn modelId="{7A8A8DEC-667B-4528-9A4D-84A97C3B6F9A}" type="presParOf" srcId="{94A4CBDD-9A88-4937-83B3-9F524DFD6DD1}" destId="{5E8A817E-24E6-4961-A7AC-5C3386C9DEE4}" srcOrd="0" destOrd="0" presId="urn:microsoft.com/office/officeart/2005/8/layout/chevronAccent+Icon"/>
    <dgm:cxn modelId="{C155ECEB-88D6-43F2-9807-50ED9CAB85F3}" type="presParOf" srcId="{94A4CBDD-9A88-4937-83B3-9F524DFD6DD1}" destId="{ADF18EE7-C456-400D-9370-4FF7912A41DA}" srcOrd="1" destOrd="0" presId="urn:microsoft.com/office/officeart/2005/8/layout/chevronAccent+Icon"/>
    <dgm:cxn modelId="{963E9533-9F71-410D-B711-0E1FE5DEBCA1}" type="presParOf" srcId="{94A325F3-EDDC-4AFF-AEB4-F0955BB43DF1}" destId="{3FDF2A4B-9C34-4ED4-89E2-7E0E90F007F2}" srcOrd="3" destOrd="0" presId="urn:microsoft.com/office/officeart/2005/8/layout/chevronAccent+Icon"/>
    <dgm:cxn modelId="{9A883B5E-CDE5-43CB-B5D9-0F634693DA00}" type="presParOf" srcId="{94A325F3-EDDC-4AFF-AEB4-F0955BB43DF1}" destId="{26FDF7C5-FA7B-4EB4-B671-2431AE9ED7AB}" srcOrd="4" destOrd="0" presId="urn:microsoft.com/office/officeart/2005/8/layout/chevronAccent+Icon"/>
    <dgm:cxn modelId="{04C2B310-90C0-4085-B9DD-DF6D0DE115C1}" type="presParOf" srcId="{26FDF7C5-FA7B-4EB4-B671-2431AE9ED7AB}" destId="{E67A286F-A112-4E78-8868-D5DAF4D98CF4}" srcOrd="0" destOrd="0" presId="urn:microsoft.com/office/officeart/2005/8/layout/chevronAccent+Icon"/>
    <dgm:cxn modelId="{9BA2C5DD-0519-4250-B6FE-F6536C9F39DD}" type="presParOf" srcId="{26FDF7C5-FA7B-4EB4-B671-2431AE9ED7AB}" destId="{A6C790DD-8FF0-4C0A-80E9-03F6CA27206F}" srcOrd="1" destOrd="0" presId="urn:microsoft.com/office/officeart/2005/8/layout/chevronAccent+Icon"/>
    <dgm:cxn modelId="{438A0971-0825-41AB-BFFE-AC917180BBF2}" type="presParOf" srcId="{94A325F3-EDDC-4AFF-AEB4-F0955BB43DF1}" destId="{78A5C82F-B1CE-47FE-B61E-40EF33C5FEBE}" srcOrd="5" destOrd="0" presId="urn:microsoft.com/office/officeart/2005/8/layout/chevronAccent+Icon"/>
    <dgm:cxn modelId="{93BC98F8-79FA-40C7-B359-269479E60D70}" type="presParOf" srcId="{94A325F3-EDDC-4AFF-AEB4-F0955BB43DF1}" destId="{45C8CAE5-23BD-4054-9A66-6DB7DA015F78}" srcOrd="6" destOrd="0" presId="urn:microsoft.com/office/officeart/2005/8/layout/chevronAccent+Icon"/>
    <dgm:cxn modelId="{6BD39E0C-08A2-4783-A0DE-E41C896A6867}" type="presParOf" srcId="{45C8CAE5-23BD-4054-9A66-6DB7DA015F78}" destId="{0CA63A9B-F908-4C42-9231-C1BEF68DEE26}" srcOrd="0" destOrd="0" presId="urn:microsoft.com/office/officeart/2005/8/layout/chevronAccent+Icon"/>
    <dgm:cxn modelId="{14F411B1-429A-4D06-94AA-DA836168081A}" type="presParOf" srcId="{45C8CAE5-23BD-4054-9A66-6DB7DA015F78}" destId="{1AE0E88A-989D-4973-BEDE-14F785447C44}" srcOrd="1" destOrd="0" presId="urn:microsoft.com/office/officeart/2005/8/layout/chevronAccent+Icon"/>
    <dgm:cxn modelId="{C7126DFC-7356-4E38-9B83-AA377504BFEF}" type="presParOf" srcId="{94A325F3-EDDC-4AFF-AEB4-F0955BB43DF1}" destId="{05127859-6A0F-434A-99B7-AEC95B1C49FD}" srcOrd="7" destOrd="0" presId="urn:microsoft.com/office/officeart/2005/8/layout/chevronAccent+Icon"/>
    <dgm:cxn modelId="{A07A9952-EE63-4712-9FF5-F4379405ABC4}" type="presParOf" srcId="{94A325F3-EDDC-4AFF-AEB4-F0955BB43DF1}" destId="{1BE611E7-832A-4B68-8267-62887CFEB979}" srcOrd="8" destOrd="0" presId="urn:microsoft.com/office/officeart/2005/8/layout/chevronAccent+Icon"/>
    <dgm:cxn modelId="{56CF0835-8152-411C-92FA-A8357917AD7A}" type="presParOf" srcId="{1BE611E7-832A-4B68-8267-62887CFEB979}" destId="{7B99597D-1625-40E5-86DD-B61CBB08A438}" srcOrd="0" destOrd="0" presId="urn:microsoft.com/office/officeart/2005/8/layout/chevronAccent+Icon"/>
    <dgm:cxn modelId="{F4DD6508-132B-4A08-9456-0F123FB6010E}" type="presParOf" srcId="{1BE611E7-832A-4B68-8267-62887CFEB979}" destId="{B7DC64E2-BF76-490F-9339-F547AF5BA829}" srcOrd="1" destOrd="0" presId="urn:microsoft.com/office/officeart/2005/8/layout/chevronAccent+Icon"/>
    <dgm:cxn modelId="{809277F7-19F7-4674-B680-85B7685A0AF8}" type="presParOf" srcId="{94A325F3-EDDC-4AFF-AEB4-F0955BB43DF1}" destId="{BF237EF4-8BEB-4053-BB70-AB0BE41F0EB7}" srcOrd="9" destOrd="0" presId="urn:microsoft.com/office/officeart/2005/8/layout/chevronAccent+Icon"/>
    <dgm:cxn modelId="{4B8BBB9B-C218-4F20-B453-49C35FC9A9FA}" type="presParOf" srcId="{94A325F3-EDDC-4AFF-AEB4-F0955BB43DF1}" destId="{66053391-8A34-4118-98CD-5DEFAAFBD337}" srcOrd="10" destOrd="0" presId="urn:microsoft.com/office/officeart/2005/8/layout/chevronAccent+Icon"/>
    <dgm:cxn modelId="{C022BF89-E723-4F54-AFB1-F379795FA601}" type="presParOf" srcId="{66053391-8A34-4118-98CD-5DEFAAFBD337}" destId="{87BEA860-6EAC-4FF5-BDB8-3384B867EEF3}" srcOrd="0" destOrd="0" presId="urn:microsoft.com/office/officeart/2005/8/layout/chevronAccent+Icon"/>
    <dgm:cxn modelId="{AB236A95-31B4-4692-A2F9-40815C88C483}" type="presParOf" srcId="{66053391-8A34-4118-98CD-5DEFAAFBD337}" destId="{7C69FC40-3DF5-4241-B2C7-6CC364F4586C}" srcOrd="1" destOrd="0" presId="urn:microsoft.com/office/officeart/2005/8/layout/chevronAccen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B24C16-41E3-41F0-B7C3-1A3095678001}" type="doc">
      <dgm:prSet loTypeId="urn:microsoft.com/office/officeart/2005/8/layout/chevronAccent+Icon" loCatId="process" qsTypeId="urn:microsoft.com/office/officeart/2005/8/quickstyle/simple1" qsCatId="simple" csTypeId="urn:microsoft.com/office/officeart/2005/8/colors/colorful2" csCatId="colorful" phldr="1"/>
      <dgm:spPr/>
    </dgm:pt>
    <dgm:pt modelId="{F2C7EFBA-D31A-4994-A43B-E93E0A0DFF8A}">
      <dgm:prSet phldrT="[Text]" custT="1"/>
      <dgm:spPr>
        <a:xfrm>
          <a:off x="47032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(Custom) Showcase</a:t>
          </a:r>
        </a:p>
      </dgm:t>
    </dgm:pt>
    <dgm:pt modelId="{FADE8542-E293-4D1E-A359-EE0AA8E1882F}" type="parTrans" cxnId="{AF5434F4-1976-4AAA-B7F3-EBBC1E93A38F}">
      <dgm:prSet/>
      <dgm:spPr/>
      <dgm:t>
        <a:bodyPr/>
        <a:lstStyle/>
        <a:p>
          <a:endParaRPr lang="en-GB"/>
        </a:p>
      </dgm:t>
    </dgm:pt>
    <dgm:pt modelId="{80B1F708-EBFD-4D31-A437-DFC845508813}" type="sibTrans" cxnId="{AF5434F4-1976-4AAA-B7F3-EBBC1E93A38F}">
      <dgm:prSet/>
      <dgm:spPr/>
      <dgm:t>
        <a:bodyPr/>
        <a:lstStyle/>
        <a:p>
          <a:endParaRPr lang="en-GB"/>
        </a:p>
      </dgm:t>
    </dgm:pt>
    <dgm:pt modelId="{E98E903C-D4C8-4B85-BD2B-911897016079}">
      <dgm:prSet phldrT="[Text]" custT="1"/>
      <dgm:spPr>
        <a:xfrm>
          <a:off x="2480986"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ln>
        <a:effectLst/>
      </dgm:spPr>
      <dgm:t>
        <a:bodyPr/>
        <a:lstStyle/>
        <a:p>
          <a:pPr>
            <a:buNone/>
          </a:pPr>
          <a:r>
            <a:rPr lang="en-GB" sz="1600" dirty="0">
              <a:solidFill>
                <a:srgbClr val="333333">
                  <a:hueOff val="0"/>
                  <a:satOff val="0"/>
                  <a:lumOff val="0"/>
                  <a:alphaOff val="0"/>
                </a:srgbClr>
              </a:solidFill>
              <a:latin typeface="Calibri"/>
              <a:ea typeface="+mn-ea"/>
              <a:cs typeface="+mn-cs"/>
            </a:rPr>
            <a:t>Needs Assessment Workshop</a:t>
          </a:r>
        </a:p>
      </dgm:t>
    </dgm:pt>
    <dgm:pt modelId="{FDCADCB9-2A8E-4941-832D-4486BB4848B4}" type="parTrans" cxnId="{3F493FE6-97B4-44A4-B000-93410EEB6EA7}">
      <dgm:prSet/>
      <dgm:spPr/>
      <dgm:t>
        <a:bodyPr/>
        <a:lstStyle/>
        <a:p>
          <a:endParaRPr lang="en-GB"/>
        </a:p>
      </dgm:t>
    </dgm:pt>
    <dgm:pt modelId="{BA53D141-E7ED-4347-821F-4E2842F43ADC}" type="sibTrans" cxnId="{3F493FE6-97B4-44A4-B000-93410EEB6EA7}">
      <dgm:prSet/>
      <dgm:spPr/>
      <dgm:t>
        <a:bodyPr/>
        <a:lstStyle/>
        <a:p>
          <a:endParaRPr lang="en-GB"/>
        </a:p>
      </dgm:t>
    </dgm:pt>
    <dgm:pt modelId="{A3BC1DCB-E6BF-4E45-947F-A0086862D646}">
      <dgm:prSet phldrT="[Text]" custT="1"/>
      <dgm:spPr>
        <a:xfrm>
          <a:off x="4491648"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ImplementationPlan</a:t>
          </a:r>
          <a:endParaRPr lang="en-GB" sz="1400" dirty="0">
            <a:solidFill>
              <a:srgbClr val="333333">
                <a:hueOff val="0"/>
                <a:satOff val="0"/>
                <a:lumOff val="0"/>
                <a:alphaOff val="0"/>
              </a:srgbClr>
            </a:solidFill>
            <a:latin typeface="Calibri"/>
            <a:ea typeface="+mn-ea"/>
            <a:cs typeface="+mn-cs"/>
          </a:endParaRPr>
        </a:p>
      </dgm:t>
    </dgm:pt>
    <dgm:pt modelId="{7CE74FA1-04C6-46B5-AC58-F1E0D8A07FE3}" type="parTrans" cxnId="{F5D638E6-53E5-4FAB-B889-81382D198521}">
      <dgm:prSet/>
      <dgm:spPr/>
      <dgm:t>
        <a:bodyPr/>
        <a:lstStyle/>
        <a:p>
          <a:endParaRPr lang="en-GB"/>
        </a:p>
      </dgm:t>
    </dgm:pt>
    <dgm:pt modelId="{C885CD0D-30C4-4B9D-A13E-7E9F28E5533B}" type="sibTrans" cxnId="{F5D638E6-53E5-4FAB-B889-81382D198521}">
      <dgm:prSet/>
      <dgm:spPr/>
      <dgm:t>
        <a:bodyPr/>
        <a:lstStyle/>
        <a:p>
          <a:endParaRPr lang="en-GB"/>
        </a:p>
      </dgm:t>
    </dgm:pt>
    <dgm:pt modelId="{1DA0D433-1BF3-4780-BAA8-50CC0420F29F}">
      <dgm:prSet phldrT="[Text]" custT="1"/>
      <dgm:spPr>
        <a:xfrm>
          <a:off x="6502310"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ln>
        <a:effectLst/>
      </dgm:spPr>
      <dgm:t>
        <a:bodyPr/>
        <a:lstStyle/>
        <a:p>
          <a:pPr>
            <a:buNone/>
          </a:pPr>
          <a:r>
            <a:rPr lang="en-GB" sz="1400" dirty="0" err="1">
              <a:solidFill>
                <a:srgbClr val="333333">
                  <a:hueOff val="0"/>
                  <a:satOff val="0"/>
                  <a:lumOff val="0"/>
                  <a:alphaOff val="0"/>
                </a:srgbClr>
              </a:solidFill>
              <a:latin typeface="Calibri"/>
              <a:ea typeface="+mn-ea"/>
              <a:cs typeface="+mn-cs"/>
            </a:rPr>
            <a:t>Implementation</a:t>
          </a:r>
          <a:r>
            <a:rPr lang="en-GB" sz="1000" dirty="0" err="1">
              <a:solidFill>
                <a:srgbClr val="333333">
                  <a:hueOff val="0"/>
                  <a:satOff val="0"/>
                  <a:lumOff val="0"/>
                  <a:alphaOff val="0"/>
                </a:srgbClr>
              </a:solidFill>
              <a:latin typeface="Calibri"/>
              <a:ea typeface="+mn-ea"/>
              <a:cs typeface="+mn-cs"/>
            </a:rPr>
            <a:t>with</a:t>
          </a:r>
          <a:r>
            <a:rPr lang="en-GB" sz="1000" dirty="0">
              <a:solidFill>
                <a:srgbClr val="333333">
                  <a:hueOff val="0"/>
                  <a:satOff val="0"/>
                  <a:lumOff val="0"/>
                  <a:alphaOff val="0"/>
                </a:srgbClr>
              </a:solidFill>
              <a:latin typeface="Calibri"/>
              <a:ea typeface="+mn-ea"/>
              <a:cs typeface="+mn-cs"/>
            </a:rPr>
            <a:t> specification workshops</a:t>
          </a:r>
        </a:p>
      </dgm:t>
    </dgm:pt>
    <dgm:pt modelId="{E13D1A13-8404-41E2-BF77-1AE1869342D5}" type="parTrans" cxnId="{93DBA491-993B-4B3C-AD1B-00760A13005B}">
      <dgm:prSet/>
      <dgm:spPr/>
      <dgm:t>
        <a:bodyPr/>
        <a:lstStyle/>
        <a:p>
          <a:endParaRPr lang="en-GB"/>
        </a:p>
      </dgm:t>
    </dgm:pt>
    <dgm:pt modelId="{CAD17280-3494-4B97-A59A-EF1B21C94EC5}" type="sibTrans" cxnId="{93DBA491-993B-4B3C-AD1B-00760A13005B}">
      <dgm:prSet/>
      <dgm:spPr/>
      <dgm:t>
        <a:bodyPr/>
        <a:lstStyle/>
        <a:p>
          <a:endParaRPr lang="en-GB"/>
        </a:p>
      </dgm:t>
    </dgm:pt>
    <dgm:pt modelId="{C68EF9BC-526B-4890-8D1F-6CD1E94BC74D}">
      <dgm:prSet phldrT="[Text]"/>
      <dgm:spPr>
        <a:xfrm>
          <a:off x="8512972"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Pilot projects</a:t>
          </a:r>
        </a:p>
      </dgm:t>
    </dgm:pt>
    <dgm:pt modelId="{BE279BC7-4E38-465D-99EF-8414F5B6128E}" type="parTrans" cxnId="{76667B09-64CE-4931-B442-2C6B994055D7}">
      <dgm:prSet/>
      <dgm:spPr/>
      <dgm:t>
        <a:bodyPr/>
        <a:lstStyle/>
        <a:p>
          <a:endParaRPr lang="en-GB"/>
        </a:p>
      </dgm:t>
    </dgm:pt>
    <dgm:pt modelId="{ACDDF9B6-CAC9-4F46-81D8-DA1DDFA6D842}" type="sibTrans" cxnId="{76667B09-64CE-4931-B442-2C6B994055D7}">
      <dgm:prSet/>
      <dgm:spPr/>
      <dgm:t>
        <a:bodyPr/>
        <a:lstStyle/>
        <a:p>
          <a:endParaRPr lang="en-GB"/>
        </a:p>
      </dgm:t>
    </dgm:pt>
    <dgm:pt modelId="{AFA36089-A683-4B36-9C57-34E1C9E292C1}">
      <dgm:prSet phldrT="[Text]"/>
      <dgm:spPr>
        <a:xfrm>
          <a:off x="10523634" y="2759857"/>
          <a:ext cx="1486481" cy="679478"/>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ln>
        <a:effectLst/>
      </dgm:spPr>
      <dgm:t>
        <a:bodyPr/>
        <a:lstStyle/>
        <a:p>
          <a:pPr>
            <a:buNone/>
          </a:pPr>
          <a:r>
            <a:rPr lang="en-GB" dirty="0">
              <a:solidFill>
                <a:srgbClr val="333333">
                  <a:hueOff val="0"/>
                  <a:satOff val="0"/>
                  <a:lumOff val="0"/>
                  <a:alphaOff val="0"/>
                </a:srgbClr>
              </a:solidFill>
              <a:latin typeface="Calibri"/>
              <a:ea typeface="+mn-ea"/>
              <a:cs typeface="+mn-cs"/>
            </a:rPr>
            <a:t>Go-Live</a:t>
          </a:r>
        </a:p>
      </dgm:t>
    </dgm:pt>
    <dgm:pt modelId="{8BE5EDB9-D78D-46F7-AA20-34BD810A3375}" type="parTrans" cxnId="{609261C1-27D9-458E-AC7B-35FBC84D5E9A}">
      <dgm:prSet/>
      <dgm:spPr/>
      <dgm:t>
        <a:bodyPr/>
        <a:lstStyle/>
        <a:p>
          <a:endParaRPr lang="en-GB"/>
        </a:p>
      </dgm:t>
    </dgm:pt>
    <dgm:pt modelId="{3B5FC347-4734-4C7B-BDFE-9B136470D00B}" type="sibTrans" cxnId="{609261C1-27D9-458E-AC7B-35FBC84D5E9A}">
      <dgm:prSet/>
      <dgm:spPr/>
      <dgm:t>
        <a:bodyPr/>
        <a:lstStyle/>
        <a:p>
          <a:endParaRPr lang="en-GB"/>
        </a:p>
      </dgm:t>
    </dgm:pt>
    <dgm:pt modelId="{94A325F3-EDDC-4AFF-AEB4-F0955BB43DF1}" type="pres">
      <dgm:prSet presAssocID="{0CB24C16-41E3-41F0-B7C3-1A3095678001}" presName="Name0" presStyleCnt="0">
        <dgm:presLayoutVars>
          <dgm:dir/>
          <dgm:resizeHandles val="exact"/>
        </dgm:presLayoutVars>
      </dgm:prSet>
      <dgm:spPr/>
    </dgm:pt>
    <dgm:pt modelId="{F33D9F40-E4B8-44F9-A914-F7DEA20F6CEB}" type="pres">
      <dgm:prSet presAssocID="{F2C7EFBA-D31A-4994-A43B-E93E0A0DFF8A}" presName="composite" presStyleCnt="0"/>
      <dgm:spPr/>
    </dgm:pt>
    <dgm:pt modelId="{75ACC049-D0C5-4B8B-B2F1-25B8557450DE}" type="pres">
      <dgm:prSet presAssocID="{F2C7EFBA-D31A-4994-A43B-E93E0A0DFF8A}" presName="bgChev" presStyleLbl="node1" presStyleIdx="0" presStyleCnt="6"/>
      <dgm:spPr>
        <a:xfrm>
          <a:off x="909" y="2589987"/>
          <a:ext cx="1760307" cy="679478"/>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343B6319-1B6F-4104-A945-D926E7C97207}" type="pres">
      <dgm:prSet presAssocID="{F2C7EFBA-D31A-4994-A43B-E93E0A0DFF8A}" presName="txNode" presStyleLbl="fgAcc1" presStyleIdx="0" presStyleCnt="6" custLinFactNeighborX="0">
        <dgm:presLayoutVars>
          <dgm:bulletEnabled val="1"/>
        </dgm:presLayoutVars>
      </dgm:prSet>
      <dgm:spPr/>
    </dgm:pt>
    <dgm:pt modelId="{1B09547A-B081-4167-85D6-B5C56974ED54}" type="pres">
      <dgm:prSet presAssocID="{80B1F708-EBFD-4D31-A437-DFC845508813}" presName="compositeSpace" presStyleCnt="0"/>
      <dgm:spPr/>
    </dgm:pt>
    <dgm:pt modelId="{94A4CBDD-9A88-4937-83B3-9F524DFD6DD1}" type="pres">
      <dgm:prSet presAssocID="{E98E903C-D4C8-4B85-BD2B-911897016079}" presName="composite" presStyleCnt="0"/>
      <dgm:spPr/>
    </dgm:pt>
    <dgm:pt modelId="{5E8A817E-24E6-4961-A7AC-5C3386C9DEE4}" type="pres">
      <dgm:prSet presAssocID="{E98E903C-D4C8-4B85-BD2B-911897016079}" presName="bgChev" presStyleLbl="node1" presStyleIdx="1" presStyleCnt="6"/>
      <dgm:spPr>
        <a:xfrm>
          <a:off x="2011571" y="2589987"/>
          <a:ext cx="1760307" cy="679478"/>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ln>
        <a:effectLst/>
      </dgm:spPr>
    </dgm:pt>
    <dgm:pt modelId="{ADF18EE7-C456-400D-9370-4FF7912A41DA}" type="pres">
      <dgm:prSet presAssocID="{E98E903C-D4C8-4B85-BD2B-911897016079}" presName="txNode" presStyleLbl="fgAcc1" presStyleIdx="1" presStyleCnt="6">
        <dgm:presLayoutVars>
          <dgm:bulletEnabled val="1"/>
        </dgm:presLayoutVars>
      </dgm:prSet>
      <dgm:spPr/>
    </dgm:pt>
    <dgm:pt modelId="{3FDF2A4B-9C34-4ED4-89E2-7E0E90F007F2}" type="pres">
      <dgm:prSet presAssocID="{BA53D141-E7ED-4347-821F-4E2842F43ADC}" presName="compositeSpace" presStyleCnt="0"/>
      <dgm:spPr/>
    </dgm:pt>
    <dgm:pt modelId="{26FDF7C5-FA7B-4EB4-B671-2431AE9ED7AB}" type="pres">
      <dgm:prSet presAssocID="{A3BC1DCB-E6BF-4E45-947F-A0086862D646}" presName="composite" presStyleCnt="0"/>
      <dgm:spPr/>
    </dgm:pt>
    <dgm:pt modelId="{E67A286F-A112-4E78-8868-D5DAF4D98CF4}" type="pres">
      <dgm:prSet presAssocID="{A3BC1DCB-E6BF-4E45-947F-A0086862D646}" presName="bgChev" presStyleLbl="node1" presStyleIdx="2" presStyleCnt="6"/>
      <dgm:spPr>
        <a:xfrm>
          <a:off x="4022233" y="2589987"/>
          <a:ext cx="1760307" cy="679478"/>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ln>
        <a:effectLst/>
      </dgm:spPr>
    </dgm:pt>
    <dgm:pt modelId="{A6C790DD-8FF0-4C0A-80E9-03F6CA27206F}" type="pres">
      <dgm:prSet presAssocID="{A3BC1DCB-E6BF-4E45-947F-A0086862D646}" presName="txNode" presStyleLbl="fgAcc1" presStyleIdx="2" presStyleCnt="6">
        <dgm:presLayoutVars>
          <dgm:bulletEnabled val="1"/>
        </dgm:presLayoutVars>
      </dgm:prSet>
      <dgm:spPr/>
    </dgm:pt>
    <dgm:pt modelId="{78A5C82F-B1CE-47FE-B61E-40EF33C5FEBE}" type="pres">
      <dgm:prSet presAssocID="{C885CD0D-30C4-4B9D-A13E-7E9F28E5533B}" presName="compositeSpace" presStyleCnt="0"/>
      <dgm:spPr/>
    </dgm:pt>
    <dgm:pt modelId="{45C8CAE5-23BD-4054-9A66-6DB7DA015F78}" type="pres">
      <dgm:prSet presAssocID="{1DA0D433-1BF3-4780-BAA8-50CC0420F29F}" presName="composite" presStyleCnt="0"/>
      <dgm:spPr/>
    </dgm:pt>
    <dgm:pt modelId="{0CA63A9B-F908-4C42-9231-C1BEF68DEE26}" type="pres">
      <dgm:prSet presAssocID="{1DA0D433-1BF3-4780-BAA8-50CC0420F29F}" presName="bgChev" presStyleLbl="node1" presStyleIdx="3" presStyleCnt="6"/>
      <dgm:spPr>
        <a:xfrm>
          <a:off x="6032895" y="2589987"/>
          <a:ext cx="1760307" cy="679478"/>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ln>
        <a:effectLst/>
      </dgm:spPr>
    </dgm:pt>
    <dgm:pt modelId="{1AE0E88A-989D-4973-BEDE-14F785447C44}" type="pres">
      <dgm:prSet presAssocID="{1DA0D433-1BF3-4780-BAA8-50CC0420F29F}" presName="txNode" presStyleLbl="fgAcc1" presStyleIdx="3" presStyleCnt="6">
        <dgm:presLayoutVars>
          <dgm:bulletEnabled val="1"/>
        </dgm:presLayoutVars>
      </dgm:prSet>
      <dgm:spPr/>
    </dgm:pt>
    <dgm:pt modelId="{05127859-6A0F-434A-99B7-AEC95B1C49FD}" type="pres">
      <dgm:prSet presAssocID="{CAD17280-3494-4B97-A59A-EF1B21C94EC5}" presName="compositeSpace" presStyleCnt="0"/>
      <dgm:spPr/>
    </dgm:pt>
    <dgm:pt modelId="{1BE611E7-832A-4B68-8267-62887CFEB979}" type="pres">
      <dgm:prSet presAssocID="{C68EF9BC-526B-4890-8D1F-6CD1E94BC74D}" presName="composite" presStyleCnt="0"/>
      <dgm:spPr/>
    </dgm:pt>
    <dgm:pt modelId="{7B99597D-1625-40E5-86DD-B61CBB08A438}" type="pres">
      <dgm:prSet presAssocID="{C68EF9BC-526B-4890-8D1F-6CD1E94BC74D}" presName="bgChev" presStyleLbl="node1" presStyleIdx="4" presStyleCnt="6"/>
      <dgm:spPr>
        <a:xfrm>
          <a:off x="8043557" y="2589987"/>
          <a:ext cx="1760307" cy="679478"/>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ln>
        <a:effectLst/>
      </dgm:spPr>
    </dgm:pt>
    <dgm:pt modelId="{B7DC64E2-BF76-490F-9339-F547AF5BA829}" type="pres">
      <dgm:prSet presAssocID="{C68EF9BC-526B-4890-8D1F-6CD1E94BC74D}" presName="txNode" presStyleLbl="fgAcc1" presStyleIdx="4" presStyleCnt="6">
        <dgm:presLayoutVars>
          <dgm:bulletEnabled val="1"/>
        </dgm:presLayoutVars>
      </dgm:prSet>
      <dgm:spPr/>
    </dgm:pt>
    <dgm:pt modelId="{BF237EF4-8BEB-4053-BB70-AB0BE41F0EB7}" type="pres">
      <dgm:prSet presAssocID="{ACDDF9B6-CAC9-4F46-81D8-DA1DDFA6D842}" presName="compositeSpace" presStyleCnt="0"/>
      <dgm:spPr/>
    </dgm:pt>
    <dgm:pt modelId="{66053391-8A34-4118-98CD-5DEFAAFBD337}" type="pres">
      <dgm:prSet presAssocID="{AFA36089-A683-4B36-9C57-34E1C9E292C1}" presName="composite" presStyleCnt="0"/>
      <dgm:spPr/>
    </dgm:pt>
    <dgm:pt modelId="{87BEA860-6EAC-4FF5-BDB8-3384B867EEF3}" type="pres">
      <dgm:prSet presAssocID="{AFA36089-A683-4B36-9C57-34E1C9E292C1}" presName="bgChev" presStyleLbl="node1" presStyleIdx="5" presStyleCnt="6"/>
      <dgm:spPr>
        <a:xfrm>
          <a:off x="10054219" y="2589987"/>
          <a:ext cx="1760307" cy="679478"/>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ln>
        <a:effectLst/>
      </dgm:spPr>
    </dgm:pt>
    <dgm:pt modelId="{7C69FC40-3DF5-4241-B2C7-6CC364F4586C}" type="pres">
      <dgm:prSet presAssocID="{AFA36089-A683-4B36-9C57-34E1C9E292C1}" presName="txNode" presStyleLbl="fgAcc1" presStyleIdx="5" presStyleCnt="6">
        <dgm:presLayoutVars>
          <dgm:bulletEnabled val="1"/>
        </dgm:presLayoutVars>
      </dgm:prSet>
      <dgm:spPr/>
    </dgm:pt>
  </dgm:ptLst>
  <dgm:cxnLst>
    <dgm:cxn modelId="{76667B09-64CE-4931-B442-2C6B994055D7}" srcId="{0CB24C16-41E3-41F0-B7C3-1A3095678001}" destId="{C68EF9BC-526B-4890-8D1F-6CD1E94BC74D}" srcOrd="4" destOrd="0" parTransId="{BE279BC7-4E38-465D-99EF-8414F5B6128E}" sibTransId="{ACDDF9B6-CAC9-4F46-81D8-DA1DDFA6D842}"/>
    <dgm:cxn modelId="{BF94B525-CA8F-478E-AA4A-ED35DBDBF78D}" type="presOf" srcId="{A3BC1DCB-E6BF-4E45-947F-A0086862D646}" destId="{A6C790DD-8FF0-4C0A-80E9-03F6CA27206F}" srcOrd="0" destOrd="0" presId="urn:microsoft.com/office/officeart/2005/8/layout/chevronAccent+Icon"/>
    <dgm:cxn modelId="{59FBDD27-96A8-4152-897E-CC01C4C4568C}" type="presOf" srcId="{E98E903C-D4C8-4B85-BD2B-911897016079}" destId="{ADF18EE7-C456-400D-9370-4FF7912A41DA}" srcOrd="0" destOrd="0" presId="urn:microsoft.com/office/officeart/2005/8/layout/chevronAccent+Icon"/>
    <dgm:cxn modelId="{6EAE5661-530E-453D-BA96-4910C9303DE9}" type="presOf" srcId="{AFA36089-A683-4B36-9C57-34E1C9E292C1}" destId="{7C69FC40-3DF5-4241-B2C7-6CC364F4586C}" srcOrd="0" destOrd="0" presId="urn:microsoft.com/office/officeart/2005/8/layout/chevronAccent+Icon"/>
    <dgm:cxn modelId="{894CA789-92E1-4FAB-9B35-0BF3C6BBAF67}" type="presOf" srcId="{C68EF9BC-526B-4890-8D1F-6CD1E94BC74D}" destId="{B7DC64E2-BF76-490F-9339-F547AF5BA829}" srcOrd="0" destOrd="0" presId="urn:microsoft.com/office/officeart/2005/8/layout/chevronAccent+Icon"/>
    <dgm:cxn modelId="{93DBA491-993B-4B3C-AD1B-00760A13005B}" srcId="{0CB24C16-41E3-41F0-B7C3-1A3095678001}" destId="{1DA0D433-1BF3-4780-BAA8-50CC0420F29F}" srcOrd="3" destOrd="0" parTransId="{E13D1A13-8404-41E2-BF77-1AE1869342D5}" sibTransId="{CAD17280-3494-4B97-A59A-EF1B21C94EC5}"/>
    <dgm:cxn modelId="{609261C1-27D9-458E-AC7B-35FBC84D5E9A}" srcId="{0CB24C16-41E3-41F0-B7C3-1A3095678001}" destId="{AFA36089-A683-4B36-9C57-34E1C9E292C1}" srcOrd="5" destOrd="0" parTransId="{8BE5EDB9-D78D-46F7-AA20-34BD810A3375}" sibTransId="{3B5FC347-4734-4C7B-BDFE-9B136470D00B}"/>
    <dgm:cxn modelId="{BDC6C1C6-93AF-47EF-9694-5B2FBFF792B5}" type="presOf" srcId="{F2C7EFBA-D31A-4994-A43B-E93E0A0DFF8A}" destId="{343B6319-1B6F-4104-A945-D926E7C97207}" srcOrd="0" destOrd="0" presId="urn:microsoft.com/office/officeart/2005/8/layout/chevronAccent+Icon"/>
    <dgm:cxn modelId="{08BAF8D8-C952-4EB9-ADB0-C49378546EAB}" type="presOf" srcId="{1DA0D433-1BF3-4780-BAA8-50CC0420F29F}" destId="{1AE0E88A-989D-4973-BEDE-14F785447C44}" srcOrd="0" destOrd="0" presId="urn:microsoft.com/office/officeart/2005/8/layout/chevronAccent+Icon"/>
    <dgm:cxn modelId="{F5D638E6-53E5-4FAB-B889-81382D198521}" srcId="{0CB24C16-41E3-41F0-B7C3-1A3095678001}" destId="{A3BC1DCB-E6BF-4E45-947F-A0086862D646}" srcOrd="2" destOrd="0" parTransId="{7CE74FA1-04C6-46B5-AC58-F1E0D8A07FE3}" sibTransId="{C885CD0D-30C4-4B9D-A13E-7E9F28E5533B}"/>
    <dgm:cxn modelId="{3F493FE6-97B4-44A4-B000-93410EEB6EA7}" srcId="{0CB24C16-41E3-41F0-B7C3-1A3095678001}" destId="{E98E903C-D4C8-4B85-BD2B-911897016079}" srcOrd="1" destOrd="0" parTransId="{FDCADCB9-2A8E-4941-832D-4486BB4848B4}" sibTransId="{BA53D141-E7ED-4347-821F-4E2842F43ADC}"/>
    <dgm:cxn modelId="{AF5434F4-1976-4AAA-B7F3-EBBC1E93A38F}" srcId="{0CB24C16-41E3-41F0-B7C3-1A3095678001}" destId="{F2C7EFBA-D31A-4994-A43B-E93E0A0DFF8A}" srcOrd="0" destOrd="0" parTransId="{FADE8542-E293-4D1E-A359-EE0AA8E1882F}" sibTransId="{80B1F708-EBFD-4D31-A437-DFC845508813}"/>
    <dgm:cxn modelId="{05552CFE-3D33-48A3-900F-A8720F96A1A0}" type="presOf" srcId="{0CB24C16-41E3-41F0-B7C3-1A3095678001}" destId="{94A325F3-EDDC-4AFF-AEB4-F0955BB43DF1}" srcOrd="0" destOrd="0" presId="urn:microsoft.com/office/officeart/2005/8/layout/chevronAccent+Icon"/>
    <dgm:cxn modelId="{702D1F92-9275-4660-BF82-20D2013758E7}" type="presParOf" srcId="{94A325F3-EDDC-4AFF-AEB4-F0955BB43DF1}" destId="{F33D9F40-E4B8-44F9-A914-F7DEA20F6CEB}" srcOrd="0" destOrd="0" presId="urn:microsoft.com/office/officeart/2005/8/layout/chevronAccent+Icon"/>
    <dgm:cxn modelId="{5DA79735-D2BB-47A0-9C65-66EA58ABB83A}" type="presParOf" srcId="{F33D9F40-E4B8-44F9-A914-F7DEA20F6CEB}" destId="{75ACC049-D0C5-4B8B-B2F1-25B8557450DE}" srcOrd="0" destOrd="0" presId="urn:microsoft.com/office/officeart/2005/8/layout/chevronAccent+Icon"/>
    <dgm:cxn modelId="{BFD1E232-CCE1-4A26-AFA4-FE65CAD7EE7D}" type="presParOf" srcId="{F33D9F40-E4B8-44F9-A914-F7DEA20F6CEB}" destId="{343B6319-1B6F-4104-A945-D926E7C97207}" srcOrd="1" destOrd="0" presId="urn:microsoft.com/office/officeart/2005/8/layout/chevronAccent+Icon"/>
    <dgm:cxn modelId="{2A094509-D1DB-4AF3-9A10-7ACED4BB3177}" type="presParOf" srcId="{94A325F3-EDDC-4AFF-AEB4-F0955BB43DF1}" destId="{1B09547A-B081-4167-85D6-B5C56974ED54}" srcOrd="1" destOrd="0" presId="urn:microsoft.com/office/officeart/2005/8/layout/chevronAccent+Icon"/>
    <dgm:cxn modelId="{F69DBB1E-760F-46F2-93ED-73BD24AD9097}" type="presParOf" srcId="{94A325F3-EDDC-4AFF-AEB4-F0955BB43DF1}" destId="{94A4CBDD-9A88-4937-83B3-9F524DFD6DD1}" srcOrd="2" destOrd="0" presId="urn:microsoft.com/office/officeart/2005/8/layout/chevronAccent+Icon"/>
    <dgm:cxn modelId="{7A8A8DEC-667B-4528-9A4D-84A97C3B6F9A}" type="presParOf" srcId="{94A4CBDD-9A88-4937-83B3-9F524DFD6DD1}" destId="{5E8A817E-24E6-4961-A7AC-5C3386C9DEE4}" srcOrd="0" destOrd="0" presId="urn:microsoft.com/office/officeart/2005/8/layout/chevronAccent+Icon"/>
    <dgm:cxn modelId="{C155ECEB-88D6-43F2-9807-50ED9CAB85F3}" type="presParOf" srcId="{94A4CBDD-9A88-4937-83B3-9F524DFD6DD1}" destId="{ADF18EE7-C456-400D-9370-4FF7912A41DA}" srcOrd="1" destOrd="0" presId="urn:microsoft.com/office/officeart/2005/8/layout/chevronAccent+Icon"/>
    <dgm:cxn modelId="{963E9533-9F71-410D-B711-0E1FE5DEBCA1}" type="presParOf" srcId="{94A325F3-EDDC-4AFF-AEB4-F0955BB43DF1}" destId="{3FDF2A4B-9C34-4ED4-89E2-7E0E90F007F2}" srcOrd="3" destOrd="0" presId="urn:microsoft.com/office/officeart/2005/8/layout/chevronAccent+Icon"/>
    <dgm:cxn modelId="{9A883B5E-CDE5-43CB-B5D9-0F634693DA00}" type="presParOf" srcId="{94A325F3-EDDC-4AFF-AEB4-F0955BB43DF1}" destId="{26FDF7C5-FA7B-4EB4-B671-2431AE9ED7AB}" srcOrd="4" destOrd="0" presId="urn:microsoft.com/office/officeart/2005/8/layout/chevronAccent+Icon"/>
    <dgm:cxn modelId="{04C2B310-90C0-4085-B9DD-DF6D0DE115C1}" type="presParOf" srcId="{26FDF7C5-FA7B-4EB4-B671-2431AE9ED7AB}" destId="{E67A286F-A112-4E78-8868-D5DAF4D98CF4}" srcOrd="0" destOrd="0" presId="urn:microsoft.com/office/officeart/2005/8/layout/chevronAccent+Icon"/>
    <dgm:cxn modelId="{9BA2C5DD-0519-4250-B6FE-F6536C9F39DD}" type="presParOf" srcId="{26FDF7C5-FA7B-4EB4-B671-2431AE9ED7AB}" destId="{A6C790DD-8FF0-4C0A-80E9-03F6CA27206F}" srcOrd="1" destOrd="0" presId="urn:microsoft.com/office/officeart/2005/8/layout/chevronAccent+Icon"/>
    <dgm:cxn modelId="{438A0971-0825-41AB-BFFE-AC917180BBF2}" type="presParOf" srcId="{94A325F3-EDDC-4AFF-AEB4-F0955BB43DF1}" destId="{78A5C82F-B1CE-47FE-B61E-40EF33C5FEBE}" srcOrd="5" destOrd="0" presId="urn:microsoft.com/office/officeart/2005/8/layout/chevronAccent+Icon"/>
    <dgm:cxn modelId="{93BC98F8-79FA-40C7-B359-269479E60D70}" type="presParOf" srcId="{94A325F3-EDDC-4AFF-AEB4-F0955BB43DF1}" destId="{45C8CAE5-23BD-4054-9A66-6DB7DA015F78}" srcOrd="6" destOrd="0" presId="urn:microsoft.com/office/officeart/2005/8/layout/chevronAccent+Icon"/>
    <dgm:cxn modelId="{6BD39E0C-08A2-4783-A0DE-E41C896A6867}" type="presParOf" srcId="{45C8CAE5-23BD-4054-9A66-6DB7DA015F78}" destId="{0CA63A9B-F908-4C42-9231-C1BEF68DEE26}" srcOrd="0" destOrd="0" presId="urn:microsoft.com/office/officeart/2005/8/layout/chevronAccent+Icon"/>
    <dgm:cxn modelId="{14F411B1-429A-4D06-94AA-DA836168081A}" type="presParOf" srcId="{45C8CAE5-23BD-4054-9A66-6DB7DA015F78}" destId="{1AE0E88A-989D-4973-BEDE-14F785447C44}" srcOrd="1" destOrd="0" presId="urn:microsoft.com/office/officeart/2005/8/layout/chevronAccent+Icon"/>
    <dgm:cxn modelId="{C7126DFC-7356-4E38-9B83-AA377504BFEF}" type="presParOf" srcId="{94A325F3-EDDC-4AFF-AEB4-F0955BB43DF1}" destId="{05127859-6A0F-434A-99B7-AEC95B1C49FD}" srcOrd="7" destOrd="0" presId="urn:microsoft.com/office/officeart/2005/8/layout/chevronAccent+Icon"/>
    <dgm:cxn modelId="{A07A9952-EE63-4712-9FF5-F4379405ABC4}" type="presParOf" srcId="{94A325F3-EDDC-4AFF-AEB4-F0955BB43DF1}" destId="{1BE611E7-832A-4B68-8267-62887CFEB979}" srcOrd="8" destOrd="0" presId="urn:microsoft.com/office/officeart/2005/8/layout/chevronAccent+Icon"/>
    <dgm:cxn modelId="{56CF0835-8152-411C-92FA-A8357917AD7A}" type="presParOf" srcId="{1BE611E7-832A-4B68-8267-62887CFEB979}" destId="{7B99597D-1625-40E5-86DD-B61CBB08A438}" srcOrd="0" destOrd="0" presId="urn:microsoft.com/office/officeart/2005/8/layout/chevronAccent+Icon"/>
    <dgm:cxn modelId="{F4DD6508-132B-4A08-9456-0F123FB6010E}" type="presParOf" srcId="{1BE611E7-832A-4B68-8267-62887CFEB979}" destId="{B7DC64E2-BF76-490F-9339-F547AF5BA829}" srcOrd="1" destOrd="0" presId="urn:microsoft.com/office/officeart/2005/8/layout/chevronAccent+Icon"/>
    <dgm:cxn modelId="{809277F7-19F7-4674-B680-85B7685A0AF8}" type="presParOf" srcId="{94A325F3-EDDC-4AFF-AEB4-F0955BB43DF1}" destId="{BF237EF4-8BEB-4053-BB70-AB0BE41F0EB7}" srcOrd="9" destOrd="0" presId="urn:microsoft.com/office/officeart/2005/8/layout/chevronAccent+Icon"/>
    <dgm:cxn modelId="{4B8BBB9B-C218-4F20-B453-49C35FC9A9FA}" type="presParOf" srcId="{94A325F3-EDDC-4AFF-AEB4-F0955BB43DF1}" destId="{66053391-8A34-4118-98CD-5DEFAAFBD337}" srcOrd="10" destOrd="0" presId="urn:microsoft.com/office/officeart/2005/8/layout/chevronAccent+Icon"/>
    <dgm:cxn modelId="{C022BF89-E723-4F54-AFB1-F379795FA601}" type="presParOf" srcId="{66053391-8A34-4118-98CD-5DEFAAFBD337}" destId="{87BEA860-6EAC-4FF5-BDB8-3384B867EEF3}" srcOrd="0" destOrd="0" presId="urn:microsoft.com/office/officeart/2005/8/layout/chevronAccent+Icon"/>
    <dgm:cxn modelId="{AB236A95-31B4-4692-A2F9-40815C88C483}" type="presParOf" srcId="{66053391-8A34-4118-98CD-5DEFAAFBD337}" destId="{7C69FC40-3DF5-4241-B2C7-6CC364F4586C}" srcOrd="1" destOrd="0" presId="urn:microsoft.com/office/officeart/2005/8/layout/chevronAccen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24E280-694E-4DB1-B758-3EEA47091056}" type="doc">
      <dgm:prSet loTypeId="urn:microsoft.com/office/officeart/2005/8/layout/process5" loCatId="process" qsTypeId="urn:microsoft.com/office/officeart/2005/8/quickstyle/simple1" qsCatId="simple" csTypeId="urn:microsoft.com/office/officeart/2005/8/colors/accent1_1" csCatId="accent1" phldr="1"/>
      <dgm:spPr/>
      <dgm:t>
        <a:bodyPr/>
        <a:lstStyle/>
        <a:p>
          <a:endParaRPr lang="en-US"/>
        </a:p>
      </dgm:t>
    </dgm:pt>
    <dgm:pt modelId="{66B85A0D-96C6-4C87-9785-066232C04099}">
      <dgm:prSet custT="1"/>
      <dgm:spPr>
        <a:solidFill>
          <a:schemeClr val="bg1">
            <a:lumMod val="95000"/>
          </a:schemeClr>
        </a:solidFill>
        <a:ln w="28575">
          <a:solidFill>
            <a:srgbClr val="F47B20"/>
          </a:solidFill>
        </a:ln>
      </dgm:spPr>
      <dgm:t>
        <a:bodyPr/>
        <a:lstStyle/>
        <a:p>
          <a:pPr algn="l">
            <a:lnSpc>
              <a:spcPct val="90000"/>
            </a:lnSpc>
          </a:pPr>
          <a:r>
            <a:rPr lang="en-GB" sz="2400" b="1" dirty="0">
              <a:latin typeface="Fira Sans" panose="020B0503050000020004" pitchFamily="34" charset="0"/>
              <a:ea typeface="Fira Sans" panose="020B0503050000020004" pitchFamily="34" charset="0"/>
            </a:rPr>
            <a:t>Specification workshops</a:t>
          </a:r>
          <a:endParaRPr lang="en-US" sz="2400" b="1" dirty="0">
            <a:latin typeface="Fira Sans" panose="020B0503050000020004" pitchFamily="34" charset="0"/>
            <a:ea typeface="Fira Sans" panose="020B0503050000020004" pitchFamily="34" charset="0"/>
          </a:endParaRPr>
        </a:p>
      </dgm:t>
    </dgm:pt>
    <dgm:pt modelId="{3E5D9855-8B80-4861-A516-473A09BF3131}" type="parTrans" cxnId="{3CC4F717-547C-41E9-A5C7-F2D203B7B082}">
      <dgm:prSet/>
      <dgm:spPr/>
      <dgm:t>
        <a:bodyPr/>
        <a:lstStyle/>
        <a:p>
          <a:endParaRPr lang="en-US"/>
        </a:p>
      </dgm:t>
    </dgm:pt>
    <dgm:pt modelId="{F77C95E4-5494-4BC1-B1B9-9C9EDA44E003}" type="sibTrans" cxnId="{3CC4F717-547C-41E9-A5C7-F2D203B7B082}">
      <dgm:prSet/>
      <dgm:spPr>
        <a:solidFill>
          <a:srgbClr val="F47B20"/>
        </a:solidFill>
        <a:ln>
          <a:noFill/>
        </a:ln>
      </dgm:spPr>
      <dgm:t>
        <a:bodyPr/>
        <a:lstStyle/>
        <a:p>
          <a:endParaRPr lang="en-US"/>
        </a:p>
      </dgm:t>
    </dgm:pt>
    <dgm:pt modelId="{4133C020-910B-4A90-9D2E-6C0D76B0D024}">
      <dgm:prSet custT="1"/>
      <dgm:spPr>
        <a:solidFill>
          <a:schemeClr val="bg1">
            <a:lumMod val="95000"/>
          </a:schemeClr>
        </a:solidFill>
        <a:ln w="28575">
          <a:solidFill>
            <a:srgbClr val="F47B20"/>
          </a:solidFill>
        </a:ln>
      </dgm:spPr>
      <dgm:t>
        <a:bodyPr/>
        <a:lstStyle/>
        <a:p>
          <a:pPr algn="l">
            <a:lnSpc>
              <a:spcPct val="200000"/>
            </a:lnSpc>
          </a:pPr>
          <a:r>
            <a:rPr lang="en-GB" sz="1800" dirty="0">
              <a:latin typeface="Fira Sans" panose="020B0503050000020004" pitchFamily="34" charset="0"/>
              <a:ea typeface="Fira Sans" panose="020B0503050000020004" pitchFamily="34" charset="0"/>
            </a:rPr>
            <a:t>Review data input</a:t>
          </a:r>
          <a:endParaRPr lang="en-US" sz="1800" dirty="0">
            <a:latin typeface="Fira Sans" panose="020B0503050000020004" pitchFamily="34" charset="0"/>
            <a:ea typeface="Fira Sans" panose="020B0503050000020004" pitchFamily="34" charset="0"/>
          </a:endParaRPr>
        </a:p>
      </dgm:t>
    </dgm:pt>
    <dgm:pt modelId="{04E50176-65B7-4528-B8F7-4498D8823550}" type="parTrans" cxnId="{1FE8A33C-704F-4238-80C7-FE3E2907894C}">
      <dgm:prSet/>
      <dgm:spPr/>
      <dgm:t>
        <a:bodyPr/>
        <a:lstStyle/>
        <a:p>
          <a:endParaRPr lang="en-US"/>
        </a:p>
      </dgm:t>
    </dgm:pt>
    <dgm:pt modelId="{FC58D3EF-61EC-48BC-A305-75F4B2947DC0}" type="sibTrans" cxnId="{1FE8A33C-704F-4238-80C7-FE3E2907894C}">
      <dgm:prSet/>
      <dgm:spPr/>
      <dgm:t>
        <a:bodyPr/>
        <a:lstStyle/>
        <a:p>
          <a:endParaRPr lang="en-US"/>
        </a:p>
      </dgm:t>
    </dgm:pt>
    <dgm:pt modelId="{90A0F504-0E9F-46DA-BE4D-77D98F28BD79}">
      <dgm:prSet custT="1"/>
      <dgm:spPr>
        <a:solidFill>
          <a:schemeClr val="bg1">
            <a:lumMod val="95000"/>
          </a:schemeClr>
        </a:solidFill>
        <a:ln w="28575">
          <a:solidFill>
            <a:srgbClr val="F47B20"/>
          </a:solidFill>
        </a:ln>
      </dgm:spPr>
      <dgm:t>
        <a:bodyPr/>
        <a:lstStyle/>
        <a:p>
          <a:pPr algn="l">
            <a:lnSpc>
              <a:spcPct val="200000"/>
            </a:lnSpc>
          </a:pPr>
          <a:r>
            <a:rPr lang="en-GB" sz="1800" dirty="0">
              <a:latin typeface="Fira Sans" panose="020B0503050000020004" pitchFamily="34" charset="0"/>
              <a:ea typeface="Fira Sans" panose="020B0503050000020004" pitchFamily="34" charset="0"/>
            </a:rPr>
            <a:t>Further detailing out</a:t>
          </a:r>
          <a:endParaRPr lang="en-US" sz="1800" dirty="0">
            <a:latin typeface="Fira Sans" panose="020B0503050000020004" pitchFamily="34" charset="0"/>
            <a:ea typeface="Fira Sans" panose="020B0503050000020004" pitchFamily="34" charset="0"/>
          </a:endParaRPr>
        </a:p>
      </dgm:t>
    </dgm:pt>
    <dgm:pt modelId="{8F42915D-47B3-466E-912B-5A3023BF0ED8}" type="parTrans" cxnId="{6C143D66-49BF-4E4E-8243-7485EE889067}">
      <dgm:prSet/>
      <dgm:spPr/>
      <dgm:t>
        <a:bodyPr/>
        <a:lstStyle/>
        <a:p>
          <a:endParaRPr lang="en-US"/>
        </a:p>
      </dgm:t>
    </dgm:pt>
    <dgm:pt modelId="{F9B611A5-5FA0-4CD4-BD27-21ACAFFCB99A}" type="sibTrans" cxnId="{6C143D66-49BF-4E4E-8243-7485EE889067}">
      <dgm:prSet/>
      <dgm:spPr/>
      <dgm:t>
        <a:bodyPr/>
        <a:lstStyle/>
        <a:p>
          <a:endParaRPr lang="en-US"/>
        </a:p>
      </dgm:t>
    </dgm:pt>
    <dgm:pt modelId="{A0F356AA-3BEE-42B1-A62F-1E350F7BEFB4}">
      <dgm:prSet custT="1"/>
      <dgm:spPr>
        <a:solidFill>
          <a:schemeClr val="bg1">
            <a:lumMod val="95000"/>
          </a:schemeClr>
        </a:solidFill>
        <a:ln w="28575">
          <a:solidFill>
            <a:srgbClr val="F47B20"/>
          </a:solidFill>
        </a:ln>
      </dgm:spPr>
      <dgm:t>
        <a:bodyPr/>
        <a:lstStyle/>
        <a:p>
          <a:pPr algn="l">
            <a:lnSpc>
              <a:spcPct val="90000"/>
            </a:lnSpc>
          </a:pPr>
          <a:r>
            <a:rPr lang="en-GB" sz="2400" b="1" dirty="0">
              <a:latin typeface="Fira Sans" panose="020B0503050000020004" pitchFamily="34" charset="0"/>
              <a:ea typeface="Fira Sans" panose="020B0503050000020004" pitchFamily="34" charset="0"/>
            </a:rPr>
            <a:t>Specification report</a:t>
          </a:r>
          <a:endParaRPr lang="en-US" sz="2400" b="1" dirty="0">
            <a:latin typeface="Fira Sans" panose="020B0503050000020004" pitchFamily="34" charset="0"/>
            <a:ea typeface="Fira Sans" panose="020B0503050000020004" pitchFamily="34" charset="0"/>
          </a:endParaRPr>
        </a:p>
      </dgm:t>
    </dgm:pt>
    <dgm:pt modelId="{E3A3C955-D2F5-4B1C-85FA-FE8C0B4F86DC}" type="parTrans" cxnId="{6B75CD32-4730-43B5-83E0-0B5F6276D6AC}">
      <dgm:prSet/>
      <dgm:spPr/>
      <dgm:t>
        <a:bodyPr/>
        <a:lstStyle/>
        <a:p>
          <a:endParaRPr lang="en-US"/>
        </a:p>
      </dgm:t>
    </dgm:pt>
    <dgm:pt modelId="{96B7DE38-DBF5-4513-9AB7-874C6B09CBAC}" type="sibTrans" cxnId="{6B75CD32-4730-43B5-83E0-0B5F6276D6AC}">
      <dgm:prSet/>
      <dgm:spPr/>
      <dgm:t>
        <a:bodyPr/>
        <a:lstStyle/>
        <a:p>
          <a:endParaRPr lang="en-US"/>
        </a:p>
      </dgm:t>
    </dgm:pt>
    <dgm:pt modelId="{B8F53907-2F70-476C-B560-4712796C436A}">
      <dgm:prSet custT="1"/>
      <dgm:spPr>
        <a:solidFill>
          <a:schemeClr val="bg1">
            <a:lumMod val="95000"/>
          </a:schemeClr>
        </a:solidFill>
        <a:ln w="28575">
          <a:solidFill>
            <a:srgbClr val="F47B20"/>
          </a:solidFill>
        </a:ln>
      </dgm:spPr>
      <dgm:t>
        <a:bodyPr/>
        <a:lstStyle/>
        <a:p>
          <a:pPr algn="l">
            <a:lnSpc>
              <a:spcPct val="200000"/>
            </a:lnSpc>
          </a:pPr>
          <a:r>
            <a:rPr lang="en-GB" sz="1800" dirty="0">
              <a:latin typeface="Fira Sans" panose="020B0503050000020004" pitchFamily="34" charset="0"/>
              <a:ea typeface="Fira Sans" panose="020B0503050000020004" pitchFamily="34" charset="0"/>
            </a:rPr>
            <a:t>Agreements and criteria</a:t>
          </a:r>
          <a:endParaRPr lang="en-US" sz="1800" dirty="0">
            <a:latin typeface="Fira Sans" panose="020B0503050000020004" pitchFamily="34" charset="0"/>
            <a:ea typeface="Fira Sans" panose="020B0503050000020004" pitchFamily="34" charset="0"/>
          </a:endParaRPr>
        </a:p>
      </dgm:t>
    </dgm:pt>
    <dgm:pt modelId="{3931A2E9-177C-48FD-84F3-FCB262437928}" type="parTrans" cxnId="{C1DD4D19-D8B2-4BE4-9A50-5B0A7C5A5BCD}">
      <dgm:prSet/>
      <dgm:spPr/>
      <dgm:t>
        <a:bodyPr/>
        <a:lstStyle/>
        <a:p>
          <a:endParaRPr lang="en-US"/>
        </a:p>
      </dgm:t>
    </dgm:pt>
    <dgm:pt modelId="{0062EB06-F53F-46BA-85C8-8B519AC2C035}" type="sibTrans" cxnId="{C1DD4D19-D8B2-4BE4-9A50-5B0A7C5A5BCD}">
      <dgm:prSet/>
      <dgm:spPr/>
      <dgm:t>
        <a:bodyPr/>
        <a:lstStyle/>
        <a:p>
          <a:endParaRPr lang="en-US"/>
        </a:p>
      </dgm:t>
    </dgm:pt>
    <dgm:pt modelId="{8BC5F882-8B0D-42D9-AC06-63F4D3CE1F41}">
      <dgm:prSet custT="1"/>
      <dgm:spPr>
        <a:solidFill>
          <a:schemeClr val="bg1">
            <a:lumMod val="95000"/>
          </a:schemeClr>
        </a:solidFill>
        <a:ln w="28575">
          <a:solidFill>
            <a:srgbClr val="F47B20"/>
          </a:solidFill>
        </a:ln>
      </dgm:spPr>
      <dgm:t>
        <a:bodyPr/>
        <a:lstStyle/>
        <a:p>
          <a:pPr algn="l">
            <a:lnSpc>
              <a:spcPct val="200000"/>
            </a:lnSpc>
          </a:pPr>
          <a:r>
            <a:rPr lang="en-GB" sz="1800" dirty="0">
              <a:latin typeface="Fira Sans" panose="020B0503050000020004" pitchFamily="34" charset="0"/>
              <a:ea typeface="Fira Sans" panose="020B0503050000020004" pitchFamily="34" charset="0"/>
            </a:rPr>
            <a:t>Formal approval required</a:t>
          </a:r>
          <a:endParaRPr lang="en-US" sz="1800" dirty="0">
            <a:latin typeface="Fira Sans" panose="020B0503050000020004" pitchFamily="34" charset="0"/>
            <a:ea typeface="Fira Sans" panose="020B0503050000020004" pitchFamily="34" charset="0"/>
          </a:endParaRPr>
        </a:p>
      </dgm:t>
    </dgm:pt>
    <dgm:pt modelId="{3B928BE7-24EF-478C-A47C-A4E50D99D021}" type="parTrans" cxnId="{D7A7B71D-36FD-4935-B967-6E237B50980F}">
      <dgm:prSet/>
      <dgm:spPr/>
      <dgm:t>
        <a:bodyPr/>
        <a:lstStyle/>
        <a:p>
          <a:endParaRPr lang="en-US"/>
        </a:p>
      </dgm:t>
    </dgm:pt>
    <dgm:pt modelId="{607921EF-9790-4046-9D56-00AACA4D3E12}" type="sibTrans" cxnId="{D7A7B71D-36FD-4935-B967-6E237B50980F}">
      <dgm:prSet/>
      <dgm:spPr/>
      <dgm:t>
        <a:bodyPr/>
        <a:lstStyle/>
        <a:p>
          <a:endParaRPr lang="en-US"/>
        </a:p>
      </dgm:t>
    </dgm:pt>
    <dgm:pt modelId="{23FDA049-B0A7-41F7-9343-6E80B852ACBD}">
      <dgm:prSet custT="1"/>
      <dgm:spPr>
        <a:solidFill>
          <a:schemeClr val="bg1">
            <a:lumMod val="95000"/>
          </a:schemeClr>
        </a:solidFill>
        <a:ln w="28575">
          <a:solidFill>
            <a:srgbClr val="F47B20"/>
          </a:solidFill>
        </a:ln>
      </dgm:spPr>
      <dgm:t>
        <a:bodyPr/>
        <a:lstStyle/>
        <a:p>
          <a:pPr algn="l">
            <a:lnSpc>
              <a:spcPct val="200000"/>
            </a:lnSpc>
          </a:pPr>
          <a:r>
            <a:rPr lang="en-US" sz="1800" dirty="0">
              <a:latin typeface="Fira Sans" panose="020B0503050000020004" pitchFamily="34" charset="0"/>
              <a:ea typeface="Fira Sans" panose="020B0503050000020004" pitchFamily="34" charset="0"/>
            </a:rPr>
            <a:t>Scope definition</a:t>
          </a:r>
        </a:p>
      </dgm:t>
    </dgm:pt>
    <dgm:pt modelId="{44E8C66E-8C29-4556-8851-AC997DEDC0BD}" type="parTrans" cxnId="{49617766-0E8D-4A3C-A189-0B6EA801D194}">
      <dgm:prSet/>
      <dgm:spPr/>
      <dgm:t>
        <a:bodyPr/>
        <a:lstStyle/>
        <a:p>
          <a:endParaRPr lang="en-GB"/>
        </a:p>
      </dgm:t>
    </dgm:pt>
    <dgm:pt modelId="{AAB5AA52-59D1-479C-ADCE-E9BFFE4AED77}" type="sibTrans" cxnId="{49617766-0E8D-4A3C-A189-0B6EA801D194}">
      <dgm:prSet/>
      <dgm:spPr/>
      <dgm:t>
        <a:bodyPr/>
        <a:lstStyle/>
        <a:p>
          <a:endParaRPr lang="en-GB"/>
        </a:p>
      </dgm:t>
    </dgm:pt>
    <dgm:pt modelId="{95B6E936-805D-4E6D-BF4D-796B277BE895}">
      <dgm:prSet custT="1"/>
      <dgm:spPr>
        <a:solidFill>
          <a:schemeClr val="bg1">
            <a:lumMod val="95000"/>
          </a:schemeClr>
        </a:solidFill>
        <a:ln w="28575">
          <a:solidFill>
            <a:srgbClr val="F47B20"/>
          </a:solidFill>
        </a:ln>
      </dgm:spPr>
      <dgm:t>
        <a:bodyPr/>
        <a:lstStyle/>
        <a:p>
          <a:pPr algn="l">
            <a:lnSpc>
              <a:spcPct val="200000"/>
            </a:lnSpc>
          </a:pPr>
          <a:r>
            <a:rPr lang="en-US" sz="1800" dirty="0">
              <a:latin typeface="Fira Sans" panose="020B0503050000020004" pitchFamily="34" charset="0"/>
              <a:ea typeface="Fira Sans" panose="020B0503050000020004" pitchFamily="34" charset="0"/>
            </a:rPr>
            <a:t>Active involvement of end-users</a:t>
          </a:r>
        </a:p>
      </dgm:t>
    </dgm:pt>
    <dgm:pt modelId="{7AEBAC4A-0DF9-493F-997F-FF5DB311C949}" type="parTrans" cxnId="{BF64BC3E-EABF-4B0F-B18D-7689FD988DCD}">
      <dgm:prSet/>
      <dgm:spPr/>
      <dgm:t>
        <a:bodyPr/>
        <a:lstStyle/>
        <a:p>
          <a:endParaRPr lang="en-GB"/>
        </a:p>
      </dgm:t>
    </dgm:pt>
    <dgm:pt modelId="{1C48948A-E371-4272-A049-8951A4A5FBAB}" type="sibTrans" cxnId="{BF64BC3E-EABF-4B0F-B18D-7689FD988DCD}">
      <dgm:prSet/>
      <dgm:spPr/>
      <dgm:t>
        <a:bodyPr/>
        <a:lstStyle/>
        <a:p>
          <a:endParaRPr lang="en-GB"/>
        </a:p>
      </dgm:t>
    </dgm:pt>
    <dgm:pt modelId="{A0D696D0-3F49-4BF8-BC04-A39ECFCD0FA4}" type="pres">
      <dgm:prSet presAssocID="{F124E280-694E-4DB1-B758-3EEA47091056}" presName="diagram" presStyleCnt="0">
        <dgm:presLayoutVars>
          <dgm:dir/>
          <dgm:resizeHandles val="exact"/>
        </dgm:presLayoutVars>
      </dgm:prSet>
      <dgm:spPr/>
    </dgm:pt>
    <dgm:pt modelId="{220399B8-8F8F-4211-99A2-C747E0CCD769}" type="pres">
      <dgm:prSet presAssocID="{66B85A0D-96C6-4C87-9785-066232C04099}" presName="node" presStyleLbl="node1" presStyleIdx="0" presStyleCnt="2">
        <dgm:presLayoutVars>
          <dgm:bulletEnabled val="1"/>
        </dgm:presLayoutVars>
      </dgm:prSet>
      <dgm:spPr/>
    </dgm:pt>
    <dgm:pt modelId="{DB8E8BD3-847C-49C6-B8BE-613FD8D2820D}" type="pres">
      <dgm:prSet presAssocID="{F77C95E4-5494-4BC1-B1B9-9C9EDA44E003}" presName="sibTrans" presStyleLbl="sibTrans2D1" presStyleIdx="0" presStyleCnt="1" custLinFactNeighborX="6839" custLinFactNeighborY="-835"/>
      <dgm:spPr/>
    </dgm:pt>
    <dgm:pt modelId="{013F6AEA-1D10-4C11-B042-85C11E50AAD3}" type="pres">
      <dgm:prSet presAssocID="{F77C95E4-5494-4BC1-B1B9-9C9EDA44E003}" presName="connectorText" presStyleLbl="sibTrans2D1" presStyleIdx="0" presStyleCnt="1"/>
      <dgm:spPr/>
    </dgm:pt>
    <dgm:pt modelId="{C95C46A5-5890-49D9-82E2-E9DFF7C2CF78}" type="pres">
      <dgm:prSet presAssocID="{A0F356AA-3BEE-42B1-A62F-1E350F7BEFB4}" presName="node" presStyleLbl="node1" presStyleIdx="1" presStyleCnt="2">
        <dgm:presLayoutVars>
          <dgm:bulletEnabled val="1"/>
        </dgm:presLayoutVars>
      </dgm:prSet>
      <dgm:spPr/>
    </dgm:pt>
  </dgm:ptLst>
  <dgm:cxnLst>
    <dgm:cxn modelId="{8CF4A405-0377-4F15-8CC8-857C31AE144B}" type="presOf" srcId="{F77C95E4-5494-4BC1-B1B9-9C9EDA44E003}" destId="{DB8E8BD3-847C-49C6-B8BE-613FD8D2820D}" srcOrd="0" destOrd="0" presId="urn:microsoft.com/office/officeart/2005/8/layout/process5"/>
    <dgm:cxn modelId="{9B0B4C14-12F3-421D-9A80-CC5BD4D83C78}" type="presOf" srcId="{66B85A0D-96C6-4C87-9785-066232C04099}" destId="{220399B8-8F8F-4211-99A2-C747E0CCD769}" srcOrd="0" destOrd="0" presId="urn:microsoft.com/office/officeart/2005/8/layout/process5"/>
    <dgm:cxn modelId="{3CC4F717-547C-41E9-A5C7-F2D203B7B082}" srcId="{F124E280-694E-4DB1-B758-3EEA47091056}" destId="{66B85A0D-96C6-4C87-9785-066232C04099}" srcOrd="0" destOrd="0" parTransId="{3E5D9855-8B80-4861-A516-473A09BF3131}" sibTransId="{F77C95E4-5494-4BC1-B1B9-9C9EDA44E003}"/>
    <dgm:cxn modelId="{C1DD4D19-D8B2-4BE4-9A50-5B0A7C5A5BCD}" srcId="{A0F356AA-3BEE-42B1-A62F-1E350F7BEFB4}" destId="{B8F53907-2F70-476C-B560-4712796C436A}" srcOrd="1" destOrd="0" parTransId="{3931A2E9-177C-48FD-84F3-FCB262437928}" sibTransId="{0062EB06-F53F-46BA-85C8-8B519AC2C035}"/>
    <dgm:cxn modelId="{D7A7B71D-36FD-4935-B967-6E237B50980F}" srcId="{A0F356AA-3BEE-42B1-A62F-1E350F7BEFB4}" destId="{8BC5F882-8B0D-42D9-AC06-63F4D3CE1F41}" srcOrd="2" destOrd="0" parTransId="{3B928BE7-24EF-478C-A47C-A4E50D99D021}" sibTransId="{607921EF-9790-4046-9D56-00AACA4D3E12}"/>
    <dgm:cxn modelId="{6B75CD32-4730-43B5-83E0-0B5F6276D6AC}" srcId="{F124E280-694E-4DB1-B758-3EEA47091056}" destId="{A0F356AA-3BEE-42B1-A62F-1E350F7BEFB4}" srcOrd="1" destOrd="0" parTransId="{E3A3C955-D2F5-4B1C-85FA-FE8C0B4F86DC}" sibTransId="{96B7DE38-DBF5-4513-9AB7-874C6B09CBAC}"/>
    <dgm:cxn modelId="{1FE8A33C-704F-4238-80C7-FE3E2907894C}" srcId="{66B85A0D-96C6-4C87-9785-066232C04099}" destId="{4133C020-910B-4A90-9D2E-6C0D76B0D024}" srcOrd="0" destOrd="0" parTransId="{04E50176-65B7-4528-B8F7-4498D8823550}" sibTransId="{FC58D3EF-61EC-48BC-A305-75F4B2947DC0}"/>
    <dgm:cxn modelId="{BF64BC3E-EABF-4B0F-B18D-7689FD988DCD}" srcId="{66B85A0D-96C6-4C87-9785-066232C04099}" destId="{95B6E936-805D-4E6D-BF4D-796B277BE895}" srcOrd="2" destOrd="0" parTransId="{7AEBAC4A-0DF9-493F-997F-FF5DB311C949}" sibTransId="{1C48948A-E371-4272-A049-8951A4A5FBAB}"/>
    <dgm:cxn modelId="{6C143D66-49BF-4E4E-8243-7485EE889067}" srcId="{66B85A0D-96C6-4C87-9785-066232C04099}" destId="{90A0F504-0E9F-46DA-BE4D-77D98F28BD79}" srcOrd="1" destOrd="0" parTransId="{8F42915D-47B3-466E-912B-5A3023BF0ED8}" sibTransId="{F9B611A5-5FA0-4CD4-BD27-21ACAFFCB99A}"/>
    <dgm:cxn modelId="{49617766-0E8D-4A3C-A189-0B6EA801D194}" srcId="{A0F356AA-3BEE-42B1-A62F-1E350F7BEFB4}" destId="{23FDA049-B0A7-41F7-9343-6E80B852ACBD}" srcOrd="0" destOrd="0" parTransId="{44E8C66E-8C29-4556-8851-AC997DEDC0BD}" sibTransId="{AAB5AA52-59D1-479C-ADCE-E9BFFE4AED77}"/>
    <dgm:cxn modelId="{54552851-0554-4A97-B843-173631469701}" type="presOf" srcId="{F124E280-694E-4DB1-B758-3EEA47091056}" destId="{A0D696D0-3F49-4BF8-BC04-A39ECFCD0FA4}" srcOrd="0" destOrd="0" presId="urn:microsoft.com/office/officeart/2005/8/layout/process5"/>
    <dgm:cxn modelId="{76CF2054-1845-43CE-8C31-87A70846DB84}" type="presOf" srcId="{90A0F504-0E9F-46DA-BE4D-77D98F28BD79}" destId="{220399B8-8F8F-4211-99A2-C747E0CCD769}" srcOrd="0" destOrd="2" presId="urn:microsoft.com/office/officeart/2005/8/layout/process5"/>
    <dgm:cxn modelId="{66683875-BD90-4B70-8B24-2E6EF573DA4B}" type="presOf" srcId="{A0F356AA-3BEE-42B1-A62F-1E350F7BEFB4}" destId="{C95C46A5-5890-49D9-82E2-E9DFF7C2CF78}" srcOrd="0" destOrd="0" presId="urn:microsoft.com/office/officeart/2005/8/layout/process5"/>
    <dgm:cxn modelId="{D97FE159-8D15-4AFF-86D0-12594449789D}" type="presOf" srcId="{B8F53907-2F70-476C-B560-4712796C436A}" destId="{C95C46A5-5890-49D9-82E2-E9DFF7C2CF78}" srcOrd="0" destOrd="2" presId="urn:microsoft.com/office/officeart/2005/8/layout/process5"/>
    <dgm:cxn modelId="{50625D7D-F2CE-4368-9051-E428D2227500}" type="presOf" srcId="{95B6E936-805D-4E6D-BF4D-796B277BE895}" destId="{220399B8-8F8F-4211-99A2-C747E0CCD769}" srcOrd="0" destOrd="3" presId="urn:microsoft.com/office/officeart/2005/8/layout/process5"/>
    <dgm:cxn modelId="{23288E8A-38E8-4674-89B5-AD60626C109A}" type="presOf" srcId="{4133C020-910B-4A90-9D2E-6C0D76B0D024}" destId="{220399B8-8F8F-4211-99A2-C747E0CCD769}" srcOrd="0" destOrd="1" presId="urn:microsoft.com/office/officeart/2005/8/layout/process5"/>
    <dgm:cxn modelId="{35BB4C8D-3CF3-4E59-9F99-35040B155FAB}" type="presOf" srcId="{F77C95E4-5494-4BC1-B1B9-9C9EDA44E003}" destId="{013F6AEA-1D10-4C11-B042-85C11E50AAD3}" srcOrd="1" destOrd="0" presId="urn:microsoft.com/office/officeart/2005/8/layout/process5"/>
    <dgm:cxn modelId="{AB6441BD-7EDA-4D11-B126-DC47A0722725}" type="presOf" srcId="{23FDA049-B0A7-41F7-9343-6E80B852ACBD}" destId="{C95C46A5-5890-49D9-82E2-E9DFF7C2CF78}" srcOrd="0" destOrd="1" presId="urn:microsoft.com/office/officeart/2005/8/layout/process5"/>
    <dgm:cxn modelId="{FBDD95BE-AD3D-433A-83E9-9386DFB9E8D6}" type="presOf" srcId="{8BC5F882-8B0D-42D9-AC06-63F4D3CE1F41}" destId="{C95C46A5-5890-49D9-82E2-E9DFF7C2CF78}" srcOrd="0" destOrd="3" presId="urn:microsoft.com/office/officeart/2005/8/layout/process5"/>
    <dgm:cxn modelId="{60FAE46E-4E81-437A-AAE6-513AE4A12804}" type="presParOf" srcId="{A0D696D0-3F49-4BF8-BC04-A39ECFCD0FA4}" destId="{220399B8-8F8F-4211-99A2-C747E0CCD769}" srcOrd="0" destOrd="0" presId="urn:microsoft.com/office/officeart/2005/8/layout/process5"/>
    <dgm:cxn modelId="{B7CA374B-C13D-4261-B38C-540AB05B51DC}" type="presParOf" srcId="{A0D696D0-3F49-4BF8-BC04-A39ECFCD0FA4}" destId="{DB8E8BD3-847C-49C6-B8BE-613FD8D2820D}" srcOrd="1" destOrd="0" presId="urn:microsoft.com/office/officeart/2005/8/layout/process5"/>
    <dgm:cxn modelId="{8F34C9B7-CF9D-4FBB-BB22-E236963273A9}" type="presParOf" srcId="{DB8E8BD3-847C-49C6-B8BE-613FD8D2820D}" destId="{013F6AEA-1D10-4C11-B042-85C11E50AAD3}" srcOrd="0" destOrd="0" presId="urn:microsoft.com/office/officeart/2005/8/layout/process5"/>
    <dgm:cxn modelId="{17F0A1EA-5FE3-42B4-9162-B7DED292EF86}" type="presParOf" srcId="{A0D696D0-3F49-4BF8-BC04-A39ECFCD0FA4}" destId="{C95C46A5-5890-49D9-82E2-E9DFF7C2CF78}" srcOrd="2"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1E8335-E71F-41EF-B8FE-CE6B435A2880}"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3ED5AC96-556C-40E9-B95A-7DCD79C0918E}">
      <dgm:prSet phldrT="[Text]"/>
      <dgm:spPr/>
      <dgm:t>
        <a:bodyPr/>
        <a:lstStyle/>
        <a:p>
          <a:r>
            <a:rPr lang="en-GB" dirty="0"/>
            <a:t>Scope &amp; Quality Control</a:t>
          </a:r>
        </a:p>
      </dgm:t>
    </dgm:pt>
    <dgm:pt modelId="{0F86EB9E-95D2-44A9-B45D-3963DDB25D03}" type="parTrans" cxnId="{CBB0E861-8B00-461E-BD62-B2D2EB7F3A52}">
      <dgm:prSet/>
      <dgm:spPr/>
      <dgm:t>
        <a:bodyPr/>
        <a:lstStyle/>
        <a:p>
          <a:endParaRPr lang="en-GB"/>
        </a:p>
      </dgm:t>
    </dgm:pt>
    <dgm:pt modelId="{CCFAA63D-BDC3-47A8-9E13-4E8DF335AC9E}" type="sibTrans" cxnId="{CBB0E861-8B00-461E-BD62-B2D2EB7F3A52}">
      <dgm:prSet/>
      <dgm:spPr/>
      <dgm:t>
        <a:bodyPr/>
        <a:lstStyle/>
        <a:p>
          <a:endParaRPr lang="en-GB"/>
        </a:p>
      </dgm:t>
    </dgm:pt>
    <dgm:pt modelId="{DDBFC750-7580-4067-A147-A3CE27EC338B}">
      <dgm:prSet phldrT="[Text]" custT="1"/>
      <dgm:spPr/>
      <dgm:t>
        <a:bodyPr/>
        <a:lstStyle/>
        <a:p>
          <a:pPr>
            <a:lnSpc>
              <a:spcPct val="150000"/>
            </a:lnSpc>
            <a:buClr>
              <a:schemeClr val="accent2"/>
            </a:buClr>
            <a:buFont typeface="Arial" panose="020B0604020202020204" pitchFamily="34" charset="0"/>
            <a:buChar char="•"/>
          </a:pPr>
          <a:r>
            <a:rPr lang="en-GB" sz="1800" spc="30" dirty="0">
              <a:latin typeface="Fira Sans" panose="020B0503050000020004" pitchFamily="34" charset="0"/>
              <a:ea typeface="Fira Sans" panose="020B0503050000020004" pitchFamily="34" charset="0"/>
            </a:rPr>
            <a:t>Regular testing periods</a:t>
          </a:r>
          <a:endParaRPr lang="en-GB" sz="1800" dirty="0">
            <a:latin typeface="Fira Sans" panose="020B0503050000020004" pitchFamily="34" charset="0"/>
            <a:ea typeface="Fira Sans" panose="020B0503050000020004" pitchFamily="34" charset="0"/>
          </a:endParaRPr>
        </a:p>
      </dgm:t>
    </dgm:pt>
    <dgm:pt modelId="{7775A66B-BF9D-4937-89F7-E44DAFF90A1F}" type="parTrans" cxnId="{6581FCDB-479B-4E89-9D9B-D6DF72E0DA60}">
      <dgm:prSet/>
      <dgm:spPr/>
      <dgm:t>
        <a:bodyPr/>
        <a:lstStyle/>
        <a:p>
          <a:endParaRPr lang="en-GB"/>
        </a:p>
      </dgm:t>
    </dgm:pt>
    <dgm:pt modelId="{298776DF-C186-4B36-96B7-3D1B50432E97}" type="sibTrans" cxnId="{6581FCDB-479B-4E89-9D9B-D6DF72E0DA60}">
      <dgm:prSet/>
      <dgm:spPr/>
      <dgm:t>
        <a:bodyPr/>
        <a:lstStyle/>
        <a:p>
          <a:endParaRPr lang="en-GB"/>
        </a:p>
      </dgm:t>
    </dgm:pt>
    <dgm:pt modelId="{F7B9FA19-D2B6-43D6-8AF2-26DEFF64CB61}">
      <dgm:prSet phldrT="[Text]" custT="1"/>
      <dgm:spPr/>
      <dgm:t>
        <a:bodyPr/>
        <a:lstStyle/>
        <a:p>
          <a:pPr>
            <a:lnSpc>
              <a:spcPct val="150000"/>
            </a:lnSpc>
            <a:buClr>
              <a:schemeClr val="accent2"/>
            </a:buClr>
            <a:buFont typeface="Arial" panose="020B0604020202020204" pitchFamily="34" charset="0"/>
            <a:buChar char="•"/>
          </a:pPr>
          <a:r>
            <a:rPr lang="en-GB" sz="1800" dirty="0">
              <a:latin typeface="Fira Sans" panose="020B0503050000020004" pitchFamily="34" charset="0"/>
              <a:ea typeface="Fira Sans" panose="020B0503050000020004" pitchFamily="34" charset="0"/>
            </a:rPr>
            <a:t>Sense of community</a:t>
          </a:r>
        </a:p>
      </dgm:t>
    </dgm:pt>
    <dgm:pt modelId="{AD361DA5-8EA7-432B-8B5B-B0D7C2EC313C}" type="parTrans" cxnId="{3E00D69C-414B-4AFA-AF47-DB478D26E7CC}">
      <dgm:prSet/>
      <dgm:spPr/>
      <dgm:t>
        <a:bodyPr/>
        <a:lstStyle/>
        <a:p>
          <a:endParaRPr lang="en-GB"/>
        </a:p>
      </dgm:t>
    </dgm:pt>
    <dgm:pt modelId="{9282BD76-77FB-43C0-8CA2-049A51D674CE}" type="sibTrans" cxnId="{3E00D69C-414B-4AFA-AF47-DB478D26E7CC}">
      <dgm:prSet/>
      <dgm:spPr/>
      <dgm:t>
        <a:bodyPr/>
        <a:lstStyle/>
        <a:p>
          <a:endParaRPr lang="en-GB"/>
        </a:p>
      </dgm:t>
    </dgm:pt>
    <dgm:pt modelId="{01E293B8-10A0-46B4-AB64-FA03A7614A8E}">
      <dgm:prSet custT="1"/>
      <dgm:spPr/>
      <dgm:t>
        <a:bodyPr/>
        <a:lstStyle/>
        <a:p>
          <a:pPr>
            <a:lnSpc>
              <a:spcPct val="150000"/>
            </a:lnSpc>
            <a:buClr>
              <a:schemeClr val="accent2"/>
            </a:buClr>
            <a:buFont typeface="Arial" panose="020B0604020202020204" pitchFamily="34" charset="0"/>
            <a:buChar char="•"/>
          </a:pPr>
          <a:r>
            <a:rPr lang="en-GB" sz="1800" spc="30" dirty="0">
              <a:latin typeface="Fira Sans" panose="020B0503050000020004" pitchFamily="34" charset="0"/>
              <a:ea typeface="Fira Sans" panose="020B0503050000020004" pitchFamily="34" charset="0"/>
            </a:rPr>
            <a:t>Feedback meetings</a:t>
          </a:r>
        </a:p>
      </dgm:t>
    </dgm:pt>
    <dgm:pt modelId="{6FDE7902-F38A-4D8C-9E20-B6511871D3B9}" type="parTrans" cxnId="{39523EC3-8B15-464D-A12B-B0B748D12D48}">
      <dgm:prSet/>
      <dgm:spPr/>
      <dgm:t>
        <a:bodyPr/>
        <a:lstStyle/>
        <a:p>
          <a:endParaRPr lang="en-GB"/>
        </a:p>
      </dgm:t>
    </dgm:pt>
    <dgm:pt modelId="{65D55455-A341-4F0C-8B05-AA578D296585}" type="sibTrans" cxnId="{39523EC3-8B15-464D-A12B-B0B748D12D48}">
      <dgm:prSet/>
      <dgm:spPr/>
      <dgm:t>
        <a:bodyPr/>
        <a:lstStyle/>
        <a:p>
          <a:endParaRPr lang="en-GB"/>
        </a:p>
      </dgm:t>
    </dgm:pt>
    <dgm:pt modelId="{B62295E4-60C8-4D10-90D2-B79A85C3C9EF}">
      <dgm:prSet custT="1"/>
      <dgm:spPr/>
      <dgm:t>
        <a:bodyPr/>
        <a:lstStyle/>
        <a:p>
          <a:pPr>
            <a:lnSpc>
              <a:spcPct val="150000"/>
            </a:lnSpc>
            <a:buClr>
              <a:schemeClr val="accent2"/>
            </a:buClr>
            <a:buFont typeface="Arial" panose="020B0604020202020204" pitchFamily="34" charset="0"/>
            <a:buChar char="•"/>
          </a:pPr>
          <a:r>
            <a:rPr lang="en-GB" sz="1800" spc="30" dirty="0">
              <a:latin typeface="Fira Sans" panose="020B0503050000020004" pitchFamily="34" charset="0"/>
              <a:ea typeface="Fira Sans" panose="020B0503050000020004" pitchFamily="34" charset="0"/>
            </a:rPr>
            <a:t>Compare against goals and success criteria</a:t>
          </a:r>
        </a:p>
      </dgm:t>
    </dgm:pt>
    <dgm:pt modelId="{C0C6A2EE-A536-458D-8DCB-2D8D4BF74C87}" type="parTrans" cxnId="{2C50D3AC-3604-490F-9908-332C8277F1AB}">
      <dgm:prSet/>
      <dgm:spPr/>
      <dgm:t>
        <a:bodyPr/>
        <a:lstStyle/>
        <a:p>
          <a:endParaRPr lang="en-GB"/>
        </a:p>
      </dgm:t>
    </dgm:pt>
    <dgm:pt modelId="{9713982A-B150-44BE-B59F-28DDB87EB590}" type="sibTrans" cxnId="{2C50D3AC-3604-490F-9908-332C8277F1AB}">
      <dgm:prSet/>
      <dgm:spPr/>
      <dgm:t>
        <a:bodyPr/>
        <a:lstStyle/>
        <a:p>
          <a:endParaRPr lang="en-GB"/>
        </a:p>
      </dgm:t>
    </dgm:pt>
    <dgm:pt modelId="{02C459EC-2AB0-441D-A0D0-B6F42CBEE85B}">
      <dgm:prSet custT="1"/>
      <dgm:spPr/>
      <dgm:t>
        <a:bodyPr/>
        <a:lstStyle/>
        <a:p>
          <a:pPr>
            <a:lnSpc>
              <a:spcPct val="150000"/>
            </a:lnSpc>
            <a:buClr>
              <a:schemeClr val="accent2"/>
            </a:buClr>
            <a:buFont typeface="Arial" panose="020B0604020202020204" pitchFamily="34" charset="0"/>
            <a:buChar char="•"/>
          </a:pPr>
          <a:r>
            <a:rPr lang="en-GB" sz="1800" spc="30" dirty="0">
              <a:latin typeface="Fira Sans" panose="020B0503050000020004" pitchFamily="34" charset="0"/>
              <a:ea typeface="Fira Sans" panose="020B0503050000020004" pitchFamily="34" charset="0"/>
            </a:rPr>
            <a:t>Make the tool their own</a:t>
          </a:r>
        </a:p>
      </dgm:t>
    </dgm:pt>
    <dgm:pt modelId="{1802BED5-47C7-4F27-88C5-272B9F34DC6B}" type="parTrans" cxnId="{546E49FC-69AD-4494-9F36-BF2C53F0CD95}">
      <dgm:prSet/>
      <dgm:spPr/>
      <dgm:t>
        <a:bodyPr/>
        <a:lstStyle/>
        <a:p>
          <a:endParaRPr lang="en-GB"/>
        </a:p>
      </dgm:t>
    </dgm:pt>
    <dgm:pt modelId="{F5250ABE-5159-46B5-9866-1AB45BBD6E0B}" type="sibTrans" cxnId="{546E49FC-69AD-4494-9F36-BF2C53F0CD95}">
      <dgm:prSet/>
      <dgm:spPr/>
      <dgm:t>
        <a:bodyPr/>
        <a:lstStyle/>
        <a:p>
          <a:endParaRPr lang="en-GB"/>
        </a:p>
      </dgm:t>
    </dgm:pt>
    <dgm:pt modelId="{93880600-A8DE-4048-A774-B08FB3EF15EF}">
      <dgm:prSet custT="1"/>
      <dgm:spPr/>
      <dgm:t>
        <a:bodyPr/>
        <a:lstStyle/>
        <a:p>
          <a:pPr>
            <a:lnSpc>
              <a:spcPct val="150000"/>
            </a:lnSpc>
            <a:buClr>
              <a:schemeClr val="accent2"/>
            </a:buClr>
            <a:buFont typeface="Arial" panose="020B0604020202020204" pitchFamily="34" charset="0"/>
            <a:buChar char="•"/>
          </a:pPr>
          <a:r>
            <a:rPr lang="en-GB" sz="1800" spc="30" dirty="0">
              <a:latin typeface="Fira Sans" panose="020B0503050000020004" pitchFamily="34" charset="0"/>
              <a:ea typeface="Fira Sans" panose="020B0503050000020004" pitchFamily="34" charset="0"/>
            </a:rPr>
            <a:t>Change management</a:t>
          </a:r>
        </a:p>
      </dgm:t>
    </dgm:pt>
    <dgm:pt modelId="{48A038FD-3B55-48F8-8B28-4EB7FAB76414}" type="parTrans" cxnId="{0A1C4606-3514-4120-A3C8-AED7FCB6DB26}">
      <dgm:prSet/>
      <dgm:spPr/>
      <dgm:t>
        <a:bodyPr/>
        <a:lstStyle/>
        <a:p>
          <a:endParaRPr lang="en-GB"/>
        </a:p>
      </dgm:t>
    </dgm:pt>
    <dgm:pt modelId="{61E171A4-5591-4A5A-9887-9AD1669D1D09}" type="sibTrans" cxnId="{0A1C4606-3514-4120-A3C8-AED7FCB6DB26}">
      <dgm:prSet/>
      <dgm:spPr/>
      <dgm:t>
        <a:bodyPr/>
        <a:lstStyle/>
        <a:p>
          <a:endParaRPr lang="en-GB"/>
        </a:p>
      </dgm:t>
    </dgm:pt>
    <dgm:pt modelId="{7DA280DE-EB6A-437B-9CB0-A7A365F09A40}" type="pres">
      <dgm:prSet presAssocID="{3B1E8335-E71F-41EF-B8FE-CE6B435A2880}" presName="Name0" presStyleCnt="0">
        <dgm:presLayoutVars>
          <dgm:chMax val="7"/>
          <dgm:chPref val="7"/>
          <dgm:dir/>
          <dgm:animLvl val="lvl"/>
        </dgm:presLayoutVars>
      </dgm:prSet>
      <dgm:spPr/>
    </dgm:pt>
    <dgm:pt modelId="{93A02D74-EAB6-47B7-B2DF-C8AF3AE0188B}" type="pres">
      <dgm:prSet presAssocID="{3ED5AC96-556C-40E9-B95A-7DCD79C0918E}" presName="Accent1" presStyleCnt="0"/>
      <dgm:spPr/>
    </dgm:pt>
    <dgm:pt modelId="{FA45308C-AA41-440E-B02A-34DEA75187E2}" type="pres">
      <dgm:prSet presAssocID="{3ED5AC96-556C-40E9-B95A-7DCD79C0918E}" presName="Accent" presStyleLbl="node1" presStyleIdx="0" presStyleCnt="1"/>
      <dgm:spPr/>
    </dgm:pt>
    <dgm:pt modelId="{0A0A80D1-2789-4755-996A-15BF883FD55A}" type="pres">
      <dgm:prSet presAssocID="{3ED5AC96-556C-40E9-B95A-7DCD79C0918E}" presName="Child1" presStyleLbl="revTx" presStyleIdx="0" presStyleCnt="2">
        <dgm:presLayoutVars>
          <dgm:chMax val="0"/>
          <dgm:chPref val="0"/>
          <dgm:bulletEnabled val="1"/>
        </dgm:presLayoutVars>
      </dgm:prSet>
      <dgm:spPr/>
    </dgm:pt>
    <dgm:pt modelId="{18581BDE-27CF-40E7-B583-93FB5894E1A7}" type="pres">
      <dgm:prSet presAssocID="{3ED5AC96-556C-40E9-B95A-7DCD79C0918E}" presName="Parent1" presStyleLbl="revTx" presStyleIdx="1" presStyleCnt="2">
        <dgm:presLayoutVars>
          <dgm:chMax val="1"/>
          <dgm:chPref val="1"/>
          <dgm:bulletEnabled val="1"/>
        </dgm:presLayoutVars>
      </dgm:prSet>
      <dgm:spPr/>
    </dgm:pt>
  </dgm:ptLst>
  <dgm:cxnLst>
    <dgm:cxn modelId="{0A1C4606-3514-4120-A3C8-AED7FCB6DB26}" srcId="{3ED5AC96-556C-40E9-B95A-7DCD79C0918E}" destId="{93880600-A8DE-4048-A774-B08FB3EF15EF}" srcOrd="3" destOrd="0" parTransId="{48A038FD-3B55-48F8-8B28-4EB7FAB76414}" sibTransId="{61E171A4-5591-4A5A-9887-9AD1669D1D09}"/>
    <dgm:cxn modelId="{CF4B9F10-A26C-49AE-B1C7-1D8FA3ECCF34}" type="presOf" srcId="{3B1E8335-E71F-41EF-B8FE-CE6B435A2880}" destId="{7DA280DE-EB6A-437B-9CB0-A7A365F09A40}" srcOrd="0" destOrd="0" presId="urn:microsoft.com/office/officeart/2009/layout/CircleArrowProcess"/>
    <dgm:cxn modelId="{1AF1361B-1F39-4923-BC73-97C7FB348034}" type="presOf" srcId="{01E293B8-10A0-46B4-AB64-FA03A7614A8E}" destId="{0A0A80D1-2789-4755-996A-15BF883FD55A}" srcOrd="0" destOrd="1" presId="urn:microsoft.com/office/officeart/2009/layout/CircleArrowProcess"/>
    <dgm:cxn modelId="{0B2DA71D-7DC0-4396-98A5-E2F711505EB8}" type="presOf" srcId="{02C459EC-2AB0-441D-A0D0-B6F42CBEE85B}" destId="{0A0A80D1-2789-4755-996A-15BF883FD55A}" srcOrd="0" destOrd="4" presId="urn:microsoft.com/office/officeart/2009/layout/CircleArrowProcess"/>
    <dgm:cxn modelId="{CBB0E861-8B00-461E-BD62-B2D2EB7F3A52}" srcId="{3B1E8335-E71F-41EF-B8FE-CE6B435A2880}" destId="{3ED5AC96-556C-40E9-B95A-7DCD79C0918E}" srcOrd="0" destOrd="0" parTransId="{0F86EB9E-95D2-44A9-B45D-3963DDB25D03}" sibTransId="{CCFAA63D-BDC3-47A8-9E13-4E8DF335AC9E}"/>
    <dgm:cxn modelId="{1F7BC362-6403-4B23-A06D-0245A2A1206E}" type="presOf" srcId="{F7B9FA19-D2B6-43D6-8AF2-26DEFF64CB61}" destId="{0A0A80D1-2789-4755-996A-15BF883FD55A}" srcOrd="0" destOrd="5" presId="urn:microsoft.com/office/officeart/2009/layout/CircleArrowProcess"/>
    <dgm:cxn modelId="{EAF78787-D91B-436E-90EB-3494D7C0CF12}" type="presOf" srcId="{DDBFC750-7580-4067-A147-A3CE27EC338B}" destId="{0A0A80D1-2789-4755-996A-15BF883FD55A}" srcOrd="0" destOrd="0" presId="urn:microsoft.com/office/officeart/2009/layout/CircleArrowProcess"/>
    <dgm:cxn modelId="{90737695-A3D2-40C8-A41B-6469F5A6236D}" type="presOf" srcId="{B62295E4-60C8-4D10-90D2-B79A85C3C9EF}" destId="{0A0A80D1-2789-4755-996A-15BF883FD55A}" srcOrd="0" destOrd="2" presId="urn:microsoft.com/office/officeart/2009/layout/CircleArrowProcess"/>
    <dgm:cxn modelId="{3E00D69C-414B-4AFA-AF47-DB478D26E7CC}" srcId="{3ED5AC96-556C-40E9-B95A-7DCD79C0918E}" destId="{F7B9FA19-D2B6-43D6-8AF2-26DEFF64CB61}" srcOrd="5" destOrd="0" parTransId="{AD361DA5-8EA7-432B-8B5B-B0D7C2EC313C}" sibTransId="{9282BD76-77FB-43C0-8CA2-049A51D674CE}"/>
    <dgm:cxn modelId="{2C50D3AC-3604-490F-9908-332C8277F1AB}" srcId="{3ED5AC96-556C-40E9-B95A-7DCD79C0918E}" destId="{B62295E4-60C8-4D10-90D2-B79A85C3C9EF}" srcOrd="2" destOrd="0" parTransId="{C0C6A2EE-A536-458D-8DCB-2D8D4BF74C87}" sibTransId="{9713982A-B150-44BE-B59F-28DDB87EB590}"/>
    <dgm:cxn modelId="{39523EC3-8B15-464D-A12B-B0B748D12D48}" srcId="{3ED5AC96-556C-40E9-B95A-7DCD79C0918E}" destId="{01E293B8-10A0-46B4-AB64-FA03A7614A8E}" srcOrd="1" destOrd="0" parTransId="{6FDE7902-F38A-4D8C-9E20-B6511871D3B9}" sibTransId="{65D55455-A341-4F0C-8B05-AA578D296585}"/>
    <dgm:cxn modelId="{E06B4FCD-B25D-43F1-B421-BB2B1136705C}" type="presOf" srcId="{93880600-A8DE-4048-A774-B08FB3EF15EF}" destId="{0A0A80D1-2789-4755-996A-15BF883FD55A}" srcOrd="0" destOrd="3" presId="urn:microsoft.com/office/officeart/2009/layout/CircleArrowProcess"/>
    <dgm:cxn modelId="{AD19A5D1-0141-4955-B083-6CF5C51FF018}" type="presOf" srcId="{3ED5AC96-556C-40E9-B95A-7DCD79C0918E}" destId="{18581BDE-27CF-40E7-B583-93FB5894E1A7}" srcOrd="0" destOrd="0" presId="urn:microsoft.com/office/officeart/2009/layout/CircleArrowProcess"/>
    <dgm:cxn modelId="{6581FCDB-479B-4E89-9D9B-D6DF72E0DA60}" srcId="{3ED5AC96-556C-40E9-B95A-7DCD79C0918E}" destId="{DDBFC750-7580-4067-A147-A3CE27EC338B}" srcOrd="0" destOrd="0" parTransId="{7775A66B-BF9D-4937-89F7-E44DAFF90A1F}" sibTransId="{298776DF-C186-4B36-96B7-3D1B50432E97}"/>
    <dgm:cxn modelId="{546E49FC-69AD-4494-9F36-BF2C53F0CD95}" srcId="{3ED5AC96-556C-40E9-B95A-7DCD79C0918E}" destId="{02C459EC-2AB0-441D-A0D0-B6F42CBEE85B}" srcOrd="4" destOrd="0" parTransId="{1802BED5-47C7-4F27-88C5-272B9F34DC6B}" sibTransId="{F5250ABE-5159-46B5-9866-1AB45BBD6E0B}"/>
    <dgm:cxn modelId="{03315EB6-E14F-419B-A1AB-0089B8848FF4}" type="presParOf" srcId="{7DA280DE-EB6A-437B-9CB0-A7A365F09A40}" destId="{93A02D74-EAB6-47B7-B2DF-C8AF3AE0188B}" srcOrd="0" destOrd="0" presId="urn:microsoft.com/office/officeart/2009/layout/CircleArrowProcess"/>
    <dgm:cxn modelId="{87EDC1A1-9C39-4067-860A-1E1BFB069726}" type="presParOf" srcId="{93A02D74-EAB6-47B7-B2DF-C8AF3AE0188B}" destId="{FA45308C-AA41-440E-B02A-34DEA75187E2}" srcOrd="0" destOrd="0" presId="urn:microsoft.com/office/officeart/2009/layout/CircleArrowProcess"/>
    <dgm:cxn modelId="{E329A7F8-372E-453F-B366-11DD41C002DE}" type="presParOf" srcId="{7DA280DE-EB6A-437B-9CB0-A7A365F09A40}" destId="{0A0A80D1-2789-4755-996A-15BF883FD55A}" srcOrd="1" destOrd="0" presId="urn:microsoft.com/office/officeart/2009/layout/CircleArrowProcess"/>
    <dgm:cxn modelId="{9EAE0B15-2221-44C7-B0FF-3A66409FFB1C}" type="presParOf" srcId="{7DA280DE-EB6A-437B-9CB0-A7A365F09A40}" destId="{18581BDE-27CF-40E7-B583-93FB5894E1A7}" srcOrd="2"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CC049-D0C5-4B8B-B2F1-25B8557450DE}">
      <dsp:nvSpPr>
        <dsp:cNvPr id="0" name=""/>
        <dsp:cNvSpPr/>
      </dsp:nvSpPr>
      <dsp:spPr>
        <a:xfrm>
          <a:off x="885" y="2522434"/>
          <a:ext cx="1714394" cy="661756"/>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B6319-1B6F-4104-A945-D926E7C97207}">
      <dsp:nvSpPr>
        <dsp:cNvPr id="0" name=""/>
        <dsp:cNvSpPr/>
      </dsp:nvSpPr>
      <dsp:spPr>
        <a:xfrm>
          <a:off x="458057"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(Custom) Showcase</a:t>
          </a:r>
        </a:p>
      </dsp:txBody>
      <dsp:txXfrm>
        <a:off x="477439" y="2707255"/>
        <a:ext cx="1408946" cy="622992"/>
      </dsp:txXfrm>
    </dsp:sp>
    <dsp:sp modelId="{5E8A817E-24E6-4961-A7AC-5C3386C9DEE4}">
      <dsp:nvSpPr>
        <dsp:cNvPr id="0" name=""/>
        <dsp:cNvSpPr/>
      </dsp:nvSpPr>
      <dsp:spPr>
        <a:xfrm>
          <a:off x="1959104" y="2522434"/>
          <a:ext cx="1714394" cy="661756"/>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18EE7-C456-400D-9370-4FF7912A41DA}">
      <dsp:nvSpPr>
        <dsp:cNvPr id="0" name=""/>
        <dsp:cNvSpPr/>
      </dsp:nvSpPr>
      <dsp:spPr>
        <a:xfrm>
          <a:off x="2416276"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Needs Assessment Workshop</a:t>
          </a:r>
        </a:p>
      </dsp:txBody>
      <dsp:txXfrm>
        <a:off x="2435658" y="2707255"/>
        <a:ext cx="1408946" cy="622992"/>
      </dsp:txXfrm>
    </dsp:sp>
    <dsp:sp modelId="{E67A286F-A112-4E78-8868-D5DAF4D98CF4}">
      <dsp:nvSpPr>
        <dsp:cNvPr id="0" name=""/>
        <dsp:cNvSpPr/>
      </dsp:nvSpPr>
      <dsp:spPr>
        <a:xfrm>
          <a:off x="3917324" y="2522434"/>
          <a:ext cx="1714394" cy="661756"/>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C790DD-8FF0-4C0A-80E9-03F6CA27206F}">
      <dsp:nvSpPr>
        <dsp:cNvPr id="0" name=""/>
        <dsp:cNvSpPr/>
      </dsp:nvSpPr>
      <dsp:spPr>
        <a:xfrm>
          <a:off x="437449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ImplementationPlan</a:t>
          </a:r>
          <a:endParaRPr lang="en-GB" sz="1400" kern="1200" dirty="0">
            <a:solidFill>
              <a:srgbClr val="333333">
                <a:hueOff val="0"/>
                <a:satOff val="0"/>
                <a:lumOff val="0"/>
                <a:alphaOff val="0"/>
              </a:srgbClr>
            </a:solidFill>
            <a:latin typeface="Calibri"/>
            <a:ea typeface="+mn-ea"/>
            <a:cs typeface="+mn-cs"/>
          </a:endParaRPr>
        </a:p>
      </dsp:txBody>
      <dsp:txXfrm>
        <a:off x="4393877" y="2707255"/>
        <a:ext cx="1408946" cy="622992"/>
      </dsp:txXfrm>
    </dsp:sp>
    <dsp:sp modelId="{0CA63A9B-F908-4C42-9231-C1BEF68DEE26}">
      <dsp:nvSpPr>
        <dsp:cNvPr id="0" name=""/>
        <dsp:cNvSpPr/>
      </dsp:nvSpPr>
      <dsp:spPr>
        <a:xfrm>
          <a:off x="5875543" y="2522434"/>
          <a:ext cx="1714394" cy="661756"/>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0E88A-989D-4973-BEDE-14F785447C44}">
      <dsp:nvSpPr>
        <dsp:cNvPr id="0" name=""/>
        <dsp:cNvSpPr/>
      </dsp:nvSpPr>
      <dsp:spPr>
        <a:xfrm>
          <a:off x="633271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a:t>
          </a:r>
          <a:r>
            <a:rPr lang="en-GB" sz="1000" kern="1200" dirty="0" err="1">
              <a:solidFill>
                <a:srgbClr val="333333">
                  <a:hueOff val="0"/>
                  <a:satOff val="0"/>
                  <a:lumOff val="0"/>
                  <a:alphaOff val="0"/>
                </a:srgbClr>
              </a:solidFill>
              <a:latin typeface="Calibri"/>
              <a:ea typeface="+mn-ea"/>
              <a:cs typeface="+mn-cs"/>
            </a:rPr>
            <a:t>with</a:t>
          </a:r>
          <a:r>
            <a:rPr lang="en-GB" sz="1000" kern="1200" dirty="0">
              <a:solidFill>
                <a:srgbClr val="333333">
                  <a:hueOff val="0"/>
                  <a:satOff val="0"/>
                  <a:lumOff val="0"/>
                  <a:alphaOff val="0"/>
                </a:srgbClr>
              </a:solidFill>
              <a:latin typeface="Calibri"/>
              <a:ea typeface="+mn-ea"/>
              <a:cs typeface="+mn-cs"/>
            </a:rPr>
            <a:t> specification workshops</a:t>
          </a:r>
        </a:p>
      </dsp:txBody>
      <dsp:txXfrm>
        <a:off x="6352097" y="2707255"/>
        <a:ext cx="1408946" cy="622992"/>
      </dsp:txXfrm>
    </dsp:sp>
    <dsp:sp modelId="{7B99597D-1625-40E5-86DD-B61CBB08A438}">
      <dsp:nvSpPr>
        <dsp:cNvPr id="0" name=""/>
        <dsp:cNvSpPr/>
      </dsp:nvSpPr>
      <dsp:spPr>
        <a:xfrm>
          <a:off x="7833762" y="2522434"/>
          <a:ext cx="1714394" cy="661756"/>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C64E2-BF76-490F-9339-F547AF5BA829}">
      <dsp:nvSpPr>
        <dsp:cNvPr id="0" name=""/>
        <dsp:cNvSpPr/>
      </dsp:nvSpPr>
      <dsp:spPr>
        <a:xfrm>
          <a:off x="8290934"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Pilot projects</a:t>
          </a:r>
        </a:p>
      </dsp:txBody>
      <dsp:txXfrm>
        <a:off x="8310316" y="2707255"/>
        <a:ext cx="1408946" cy="622992"/>
      </dsp:txXfrm>
    </dsp:sp>
    <dsp:sp modelId="{87BEA860-6EAC-4FF5-BDB8-3384B867EEF3}">
      <dsp:nvSpPr>
        <dsp:cNvPr id="0" name=""/>
        <dsp:cNvSpPr/>
      </dsp:nvSpPr>
      <dsp:spPr>
        <a:xfrm>
          <a:off x="9791982" y="2522434"/>
          <a:ext cx="1714394" cy="661756"/>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9FC40-3DF5-4241-B2C7-6CC364F4586C}">
      <dsp:nvSpPr>
        <dsp:cNvPr id="0" name=""/>
        <dsp:cNvSpPr/>
      </dsp:nvSpPr>
      <dsp:spPr>
        <a:xfrm>
          <a:off x="10249153"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Go-Live</a:t>
          </a:r>
        </a:p>
      </dsp:txBody>
      <dsp:txXfrm>
        <a:off x="10268535" y="2707255"/>
        <a:ext cx="1408946" cy="6229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CC049-D0C5-4B8B-B2F1-25B8557450DE}">
      <dsp:nvSpPr>
        <dsp:cNvPr id="0" name=""/>
        <dsp:cNvSpPr/>
      </dsp:nvSpPr>
      <dsp:spPr>
        <a:xfrm>
          <a:off x="885" y="2522434"/>
          <a:ext cx="1714394" cy="661756"/>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B6319-1B6F-4104-A945-D926E7C97207}">
      <dsp:nvSpPr>
        <dsp:cNvPr id="0" name=""/>
        <dsp:cNvSpPr/>
      </dsp:nvSpPr>
      <dsp:spPr>
        <a:xfrm>
          <a:off x="458057"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(Custom) Showcase</a:t>
          </a:r>
        </a:p>
      </dsp:txBody>
      <dsp:txXfrm>
        <a:off x="477439" y="2707255"/>
        <a:ext cx="1408946" cy="622992"/>
      </dsp:txXfrm>
    </dsp:sp>
    <dsp:sp modelId="{5E8A817E-24E6-4961-A7AC-5C3386C9DEE4}">
      <dsp:nvSpPr>
        <dsp:cNvPr id="0" name=""/>
        <dsp:cNvSpPr/>
      </dsp:nvSpPr>
      <dsp:spPr>
        <a:xfrm>
          <a:off x="1959104" y="2522434"/>
          <a:ext cx="1714394" cy="661756"/>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18EE7-C456-400D-9370-4FF7912A41DA}">
      <dsp:nvSpPr>
        <dsp:cNvPr id="0" name=""/>
        <dsp:cNvSpPr/>
      </dsp:nvSpPr>
      <dsp:spPr>
        <a:xfrm>
          <a:off x="2416276"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Needs Assessment Workshop</a:t>
          </a:r>
        </a:p>
      </dsp:txBody>
      <dsp:txXfrm>
        <a:off x="2435658" y="2707255"/>
        <a:ext cx="1408946" cy="622992"/>
      </dsp:txXfrm>
    </dsp:sp>
    <dsp:sp modelId="{E67A286F-A112-4E78-8868-D5DAF4D98CF4}">
      <dsp:nvSpPr>
        <dsp:cNvPr id="0" name=""/>
        <dsp:cNvSpPr/>
      </dsp:nvSpPr>
      <dsp:spPr>
        <a:xfrm>
          <a:off x="3917324" y="2522434"/>
          <a:ext cx="1714394" cy="661756"/>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C790DD-8FF0-4C0A-80E9-03F6CA27206F}">
      <dsp:nvSpPr>
        <dsp:cNvPr id="0" name=""/>
        <dsp:cNvSpPr/>
      </dsp:nvSpPr>
      <dsp:spPr>
        <a:xfrm>
          <a:off x="437449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ImplementationPlan</a:t>
          </a:r>
          <a:endParaRPr lang="en-GB" sz="1400" kern="1200" dirty="0">
            <a:solidFill>
              <a:srgbClr val="333333">
                <a:hueOff val="0"/>
                <a:satOff val="0"/>
                <a:lumOff val="0"/>
                <a:alphaOff val="0"/>
              </a:srgbClr>
            </a:solidFill>
            <a:latin typeface="Calibri"/>
            <a:ea typeface="+mn-ea"/>
            <a:cs typeface="+mn-cs"/>
          </a:endParaRPr>
        </a:p>
      </dsp:txBody>
      <dsp:txXfrm>
        <a:off x="4393877" y="2707255"/>
        <a:ext cx="1408946" cy="622992"/>
      </dsp:txXfrm>
    </dsp:sp>
    <dsp:sp modelId="{0CA63A9B-F908-4C42-9231-C1BEF68DEE26}">
      <dsp:nvSpPr>
        <dsp:cNvPr id="0" name=""/>
        <dsp:cNvSpPr/>
      </dsp:nvSpPr>
      <dsp:spPr>
        <a:xfrm>
          <a:off x="5875543" y="2522434"/>
          <a:ext cx="1714394" cy="661756"/>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0E88A-989D-4973-BEDE-14F785447C44}">
      <dsp:nvSpPr>
        <dsp:cNvPr id="0" name=""/>
        <dsp:cNvSpPr/>
      </dsp:nvSpPr>
      <dsp:spPr>
        <a:xfrm>
          <a:off x="633271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a:t>
          </a:r>
          <a:r>
            <a:rPr lang="en-GB" sz="1000" kern="1200" dirty="0" err="1">
              <a:solidFill>
                <a:srgbClr val="333333">
                  <a:hueOff val="0"/>
                  <a:satOff val="0"/>
                  <a:lumOff val="0"/>
                  <a:alphaOff val="0"/>
                </a:srgbClr>
              </a:solidFill>
              <a:latin typeface="Calibri"/>
              <a:ea typeface="+mn-ea"/>
              <a:cs typeface="+mn-cs"/>
            </a:rPr>
            <a:t>with</a:t>
          </a:r>
          <a:r>
            <a:rPr lang="en-GB" sz="1000" kern="1200" dirty="0">
              <a:solidFill>
                <a:srgbClr val="333333">
                  <a:hueOff val="0"/>
                  <a:satOff val="0"/>
                  <a:lumOff val="0"/>
                  <a:alphaOff val="0"/>
                </a:srgbClr>
              </a:solidFill>
              <a:latin typeface="Calibri"/>
              <a:ea typeface="+mn-ea"/>
              <a:cs typeface="+mn-cs"/>
            </a:rPr>
            <a:t> specification workshops</a:t>
          </a:r>
        </a:p>
      </dsp:txBody>
      <dsp:txXfrm>
        <a:off x="6352097" y="2707255"/>
        <a:ext cx="1408946" cy="622992"/>
      </dsp:txXfrm>
    </dsp:sp>
    <dsp:sp modelId="{7B99597D-1625-40E5-86DD-B61CBB08A438}">
      <dsp:nvSpPr>
        <dsp:cNvPr id="0" name=""/>
        <dsp:cNvSpPr/>
      </dsp:nvSpPr>
      <dsp:spPr>
        <a:xfrm>
          <a:off x="7833762" y="2522434"/>
          <a:ext cx="1714394" cy="661756"/>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C64E2-BF76-490F-9339-F547AF5BA829}">
      <dsp:nvSpPr>
        <dsp:cNvPr id="0" name=""/>
        <dsp:cNvSpPr/>
      </dsp:nvSpPr>
      <dsp:spPr>
        <a:xfrm>
          <a:off x="8290934"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Pilot projects</a:t>
          </a:r>
        </a:p>
      </dsp:txBody>
      <dsp:txXfrm>
        <a:off x="8310316" y="2707255"/>
        <a:ext cx="1408946" cy="622992"/>
      </dsp:txXfrm>
    </dsp:sp>
    <dsp:sp modelId="{87BEA860-6EAC-4FF5-BDB8-3384B867EEF3}">
      <dsp:nvSpPr>
        <dsp:cNvPr id="0" name=""/>
        <dsp:cNvSpPr/>
      </dsp:nvSpPr>
      <dsp:spPr>
        <a:xfrm>
          <a:off x="9791982" y="2522434"/>
          <a:ext cx="1714394" cy="661756"/>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9FC40-3DF5-4241-B2C7-6CC364F4586C}">
      <dsp:nvSpPr>
        <dsp:cNvPr id="0" name=""/>
        <dsp:cNvSpPr/>
      </dsp:nvSpPr>
      <dsp:spPr>
        <a:xfrm>
          <a:off x="10249153"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Go-Live</a:t>
          </a:r>
        </a:p>
      </dsp:txBody>
      <dsp:txXfrm>
        <a:off x="10268535" y="2707255"/>
        <a:ext cx="1408946" cy="6229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F5A2B-A16A-496F-8C84-CD2C61122364}">
      <dsp:nvSpPr>
        <dsp:cNvPr id="0" name=""/>
        <dsp:cNvSpPr/>
      </dsp:nvSpPr>
      <dsp:spPr>
        <a:xfrm>
          <a:off x="1394324" y="1384662"/>
          <a:ext cx="810000" cy="81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D56EC3-59CD-43DF-B3A3-B392A7BA6A5F}">
      <dsp:nvSpPr>
        <dsp:cNvPr id="0" name=""/>
        <dsp:cNvSpPr/>
      </dsp:nvSpPr>
      <dsp:spPr>
        <a:xfrm>
          <a:off x="899324" y="246908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GB" sz="2100" kern="1200" dirty="0"/>
            <a:t>Smooth guided start</a:t>
          </a:r>
          <a:endParaRPr lang="en-US" sz="2100" kern="1200" dirty="0"/>
        </a:p>
      </dsp:txBody>
      <dsp:txXfrm>
        <a:off x="899324" y="2469086"/>
        <a:ext cx="1800000" cy="720000"/>
      </dsp:txXfrm>
    </dsp:sp>
    <dsp:sp modelId="{9CEEDD1C-2B0D-4CBE-B96D-7C363322191C}">
      <dsp:nvSpPr>
        <dsp:cNvPr id="0" name=""/>
        <dsp:cNvSpPr/>
      </dsp:nvSpPr>
      <dsp:spPr>
        <a:xfrm>
          <a:off x="3509324" y="1384662"/>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B533FB-C3F1-424E-AFFE-72050475840C}">
      <dsp:nvSpPr>
        <dsp:cNvPr id="0" name=""/>
        <dsp:cNvSpPr/>
      </dsp:nvSpPr>
      <dsp:spPr>
        <a:xfrm>
          <a:off x="3014324" y="246908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GB" sz="2100" kern="1200"/>
            <a:t>“Real” projects</a:t>
          </a:r>
          <a:endParaRPr lang="en-US" sz="2100" kern="1200"/>
        </a:p>
      </dsp:txBody>
      <dsp:txXfrm>
        <a:off x="3014324" y="2469086"/>
        <a:ext cx="1800000" cy="720000"/>
      </dsp:txXfrm>
    </dsp:sp>
    <dsp:sp modelId="{1CFCBB2A-A5D4-4493-BA63-A24BEB3D865A}">
      <dsp:nvSpPr>
        <dsp:cNvPr id="0" name=""/>
        <dsp:cNvSpPr/>
      </dsp:nvSpPr>
      <dsp:spPr>
        <a:xfrm>
          <a:off x="5624324" y="138466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F0E3BE-81D0-4BFE-BB11-C17BD6E25D7F}">
      <dsp:nvSpPr>
        <dsp:cNvPr id="0" name=""/>
        <dsp:cNvSpPr/>
      </dsp:nvSpPr>
      <dsp:spPr>
        <a:xfrm>
          <a:off x="5129324" y="246908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GB" sz="2100" kern="1200" dirty="0"/>
            <a:t>Complete work process</a:t>
          </a:r>
          <a:endParaRPr lang="en-US" sz="2100" kern="1200" dirty="0"/>
        </a:p>
      </dsp:txBody>
      <dsp:txXfrm>
        <a:off x="5129324" y="2469086"/>
        <a:ext cx="1800000" cy="720000"/>
      </dsp:txXfrm>
    </dsp:sp>
    <dsp:sp modelId="{9F75E9C0-F122-4C04-835A-F8E2ECDC7201}">
      <dsp:nvSpPr>
        <dsp:cNvPr id="0" name=""/>
        <dsp:cNvSpPr/>
      </dsp:nvSpPr>
      <dsp:spPr>
        <a:xfrm>
          <a:off x="7739325" y="138466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1656A6-4233-4F8C-9A45-3C62AA143D21}">
      <dsp:nvSpPr>
        <dsp:cNvPr id="0" name=""/>
        <dsp:cNvSpPr/>
      </dsp:nvSpPr>
      <dsp:spPr>
        <a:xfrm>
          <a:off x="7244325" y="246908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GB" sz="2100" kern="1200"/>
            <a:t>Learning by doing</a:t>
          </a:r>
          <a:endParaRPr lang="en-US" sz="2100" kern="1200"/>
        </a:p>
      </dsp:txBody>
      <dsp:txXfrm>
        <a:off x="7244325" y="2469086"/>
        <a:ext cx="1800000" cy="720000"/>
      </dsp:txXfrm>
    </dsp:sp>
    <dsp:sp modelId="{2130B289-48AD-420C-9244-C2A72AB586CB}">
      <dsp:nvSpPr>
        <dsp:cNvPr id="0" name=""/>
        <dsp:cNvSpPr/>
      </dsp:nvSpPr>
      <dsp:spPr>
        <a:xfrm>
          <a:off x="9854325" y="1384662"/>
          <a:ext cx="810000" cy="81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065CB1-DC15-4037-8AB9-3ED14F019A02}">
      <dsp:nvSpPr>
        <dsp:cNvPr id="0" name=""/>
        <dsp:cNvSpPr/>
      </dsp:nvSpPr>
      <dsp:spPr>
        <a:xfrm>
          <a:off x="9359325" y="246908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GB" sz="2100" kern="1200"/>
            <a:t>User-acceptance tests</a:t>
          </a:r>
          <a:endParaRPr lang="en-US" sz="2100" kern="1200"/>
        </a:p>
      </dsp:txBody>
      <dsp:txXfrm>
        <a:off x="9359325" y="2469086"/>
        <a:ext cx="1800000"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CC049-D0C5-4B8B-B2F1-25B8557450DE}">
      <dsp:nvSpPr>
        <dsp:cNvPr id="0" name=""/>
        <dsp:cNvSpPr/>
      </dsp:nvSpPr>
      <dsp:spPr>
        <a:xfrm>
          <a:off x="885" y="2522434"/>
          <a:ext cx="1714394" cy="661756"/>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B6319-1B6F-4104-A945-D926E7C97207}">
      <dsp:nvSpPr>
        <dsp:cNvPr id="0" name=""/>
        <dsp:cNvSpPr/>
      </dsp:nvSpPr>
      <dsp:spPr>
        <a:xfrm>
          <a:off x="458057"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(Custom) Showcase</a:t>
          </a:r>
        </a:p>
      </dsp:txBody>
      <dsp:txXfrm>
        <a:off x="477439" y="2707255"/>
        <a:ext cx="1408946" cy="622992"/>
      </dsp:txXfrm>
    </dsp:sp>
    <dsp:sp modelId="{5E8A817E-24E6-4961-A7AC-5C3386C9DEE4}">
      <dsp:nvSpPr>
        <dsp:cNvPr id="0" name=""/>
        <dsp:cNvSpPr/>
      </dsp:nvSpPr>
      <dsp:spPr>
        <a:xfrm>
          <a:off x="1959104" y="2522434"/>
          <a:ext cx="1714394" cy="661756"/>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18EE7-C456-400D-9370-4FF7912A41DA}">
      <dsp:nvSpPr>
        <dsp:cNvPr id="0" name=""/>
        <dsp:cNvSpPr/>
      </dsp:nvSpPr>
      <dsp:spPr>
        <a:xfrm>
          <a:off x="2416276"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Needs Assessment Workshop</a:t>
          </a:r>
        </a:p>
      </dsp:txBody>
      <dsp:txXfrm>
        <a:off x="2435658" y="2707255"/>
        <a:ext cx="1408946" cy="622992"/>
      </dsp:txXfrm>
    </dsp:sp>
    <dsp:sp modelId="{E67A286F-A112-4E78-8868-D5DAF4D98CF4}">
      <dsp:nvSpPr>
        <dsp:cNvPr id="0" name=""/>
        <dsp:cNvSpPr/>
      </dsp:nvSpPr>
      <dsp:spPr>
        <a:xfrm>
          <a:off x="3917324" y="2522434"/>
          <a:ext cx="1714394" cy="661756"/>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C790DD-8FF0-4C0A-80E9-03F6CA27206F}">
      <dsp:nvSpPr>
        <dsp:cNvPr id="0" name=""/>
        <dsp:cNvSpPr/>
      </dsp:nvSpPr>
      <dsp:spPr>
        <a:xfrm>
          <a:off x="437449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ImplementationPlan</a:t>
          </a:r>
          <a:endParaRPr lang="en-GB" sz="1400" kern="1200" dirty="0">
            <a:solidFill>
              <a:srgbClr val="333333">
                <a:hueOff val="0"/>
                <a:satOff val="0"/>
                <a:lumOff val="0"/>
                <a:alphaOff val="0"/>
              </a:srgbClr>
            </a:solidFill>
            <a:latin typeface="Calibri"/>
            <a:ea typeface="+mn-ea"/>
            <a:cs typeface="+mn-cs"/>
          </a:endParaRPr>
        </a:p>
      </dsp:txBody>
      <dsp:txXfrm>
        <a:off x="4393877" y="2707255"/>
        <a:ext cx="1408946" cy="622992"/>
      </dsp:txXfrm>
    </dsp:sp>
    <dsp:sp modelId="{0CA63A9B-F908-4C42-9231-C1BEF68DEE26}">
      <dsp:nvSpPr>
        <dsp:cNvPr id="0" name=""/>
        <dsp:cNvSpPr/>
      </dsp:nvSpPr>
      <dsp:spPr>
        <a:xfrm>
          <a:off x="5875543" y="2522434"/>
          <a:ext cx="1714394" cy="661756"/>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0E88A-989D-4973-BEDE-14F785447C44}">
      <dsp:nvSpPr>
        <dsp:cNvPr id="0" name=""/>
        <dsp:cNvSpPr/>
      </dsp:nvSpPr>
      <dsp:spPr>
        <a:xfrm>
          <a:off x="633271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a:t>
          </a:r>
          <a:r>
            <a:rPr lang="en-GB" sz="1000" kern="1200" dirty="0" err="1">
              <a:solidFill>
                <a:srgbClr val="333333">
                  <a:hueOff val="0"/>
                  <a:satOff val="0"/>
                  <a:lumOff val="0"/>
                  <a:alphaOff val="0"/>
                </a:srgbClr>
              </a:solidFill>
              <a:latin typeface="Calibri"/>
              <a:ea typeface="+mn-ea"/>
              <a:cs typeface="+mn-cs"/>
            </a:rPr>
            <a:t>with</a:t>
          </a:r>
          <a:r>
            <a:rPr lang="en-GB" sz="1000" kern="1200" dirty="0">
              <a:solidFill>
                <a:srgbClr val="333333">
                  <a:hueOff val="0"/>
                  <a:satOff val="0"/>
                  <a:lumOff val="0"/>
                  <a:alphaOff val="0"/>
                </a:srgbClr>
              </a:solidFill>
              <a:latin typeface="Calibri"/>
              <a:ea typeface="+mn-ea"/>
              <a:cs typeface="+mn-cs"/>
            </a:rPr>
            <a:t> specification workshops</a:t>
          </a:r>
        </a:p>
      </dsp:txBody>
      <dsp:txXfrm>
        <a:off x="6352097" y="2707255"/>
        <a:ext cx="1408946" cy="622992"/>
      </dsp:txXfrm>
    </dsp:sp>
    <dsp:sp modelId="{7B99597D-1625-40E5-86DD-B61CBB08A438}">
      <dsp:nvSpPr>
        <dsp:cNvPr id="0" name=""/>
        <dsp:cNvSpPr/>
      </dsp:nvSpPr>
      <dsp:spPr>
        <a:xfrm>
          <a:off x="7833762" y="2522434"/>
          <a:ext cx="1714394" cy="661756"/>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C64E2-BF76-490F-9339-F547AF5BA829}">
      <dsp:nvSpPr>
        <dsp:cNvPr id="0" name=""/>
        <dsp:cNvSpPr/>
      </dsp:nvSpPr>
      <dsp:spPr>
        <a:xfrm>
          <a:off x="8290934"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Pilot projects</a:t>
          </a:r>
        </a:p>
      </dsp:txBody>
      <dsp:txXfrm>
        <a:off x="8310316" y="2707255"/>
        <a:ext cx="1408946" cy="622992"/>
      </dsp:txXfrm>
    </dsp:sp>
    <dsp:sp modelId="{87BEA860-6EAC-4FF5-BDB8-3384B867EEF3}">
      <dsp:nvSpPr>
        <dsp:cNvPr id="0" name=""/>
        <dsp:cNvSpPr/>
      </dsp:nvSpPr>
      <dsp:spPr>
        <a:xfrm>
          <a:off x="9791982" y="2522434"/>
          <a:ext cx="1714394" cy="661756"/>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9FC40-3DF5-4241-B2C7-6CC364F4586C}">
      <dsp:nvSpPr>
        <dsp:cNvPr id="0" name=""/>
        <dsp:cNvSpPr/>
      </dsp:nvSpPr>
      <dsp:spPr>
        <a:xfrm>
          <a:off x="10249153"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Go-Live</a:t>
          </a:r>
        </a:p>
      </dsp:txBody>
      <dsp:txXfrm>
        <a:off x="10268535" y="2707255"/>
        <a:ext cx="1408946" cy="622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CC049-D0C5-4B8B-B2F1-25B8557450DE}">
      <dsp:nvSpPr>
        <dsp:cNvPr id="0" name=""/>
        <dsp:cNvSpPr/>
      </dsp:nvSpPr>
      <dsp:spPr>
        <a:xfrm>
          <a:off x="885" y="2522434"/>
          <a:ext cx="1714394" cy="661756"/>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B6319-1B6F-4104-A945-D926E7C97207}">
      <dsp:nvSpPr>
        <dsp:cNvPr id="0" name=""/>
        <dsp:cNvSpPr/>
      </dsp:nvSpPr>
      <dsp:spPr>
        <a:xfrm>
          <a:off x="458057"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(Custom) Showcase</a:t>
          </a:r>
        </a:p>
      </dsp:txBody>
      <dsp:txXfrm>
        <a:off x="477439" y="2707255"/>
        <a:ext cx="1408946" cy="622992"/>
      </dsp:txXfrm>
    </dsp:sp>
    <dsp:sp modelId="{5E8A817E-24E6-4961-A7AC-5C3386C9DEE4}">
      <dsp:nvSpPr>
        <dsp:cNvPr id="0" name=""/>
        <dsp:cNvSpPr/>
      </dsp:nvSpPr>
      <dsp:spPr>
        <a:xfrm>
          <a:off x="1959104" y="2522434"/>
          <a:ext cx="1714394" cy="661756"/>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18EE7-C456-400D-9370-4FF7912A41DA}">
      <dsp:nvSpPr>
        <dsp:cNvPr id="0" name=""/>
        <dsp:cNvSpPr/>
      </dsp:nvSpPr>
      <dsp:spPr>
        <a:xfrm>
          <a:off x="2416276"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Needs Assessment Workshop</a:t>
          </a:r>
        </a:p>
      </dsp:txBody>
      <dsp:txXfrm>
        <a:off x="2435658" y="2707255"/>
        <a:ext cx="1408946" cy="622992"/>
      </dsp:txXfrm>
    </dsp:sp>
    <dsp:sp modelId="{E67A286F-A112-4E78-8868-D5DAF4D98CF4}">
      <dsp:nvSpPr>
        <dsp:cNvPr id="0" name=""/>
        <dsp:cNvSpPr/>
      </dsp:nvSpPr>
      <dsp:spPr>
        <a:xfrm>
          <a:off x="3917324" y="2522434"/>
          <a:ext cx="1714394" cy="661756"/>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C790DD-8FF0-4C0A-80E9-03F6CA27206F}">
      <dsp:nvSpPr>
        <dsp:cNvPr id="0" name=""/>
        <dsp:cNvSpPr/>
      </dsp:nvSpPr>
      <dsp:spPr>
        <a:xfrm>
          <a:off x="437449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ImplementationPlan</a:t>
          </a:r>
          <a:endParaRPr lang="en-GB" sz="1400" kern="1200" dirty="0">
            <a:solidFill>
              <a:srgbClr val="333333">
                <a:hueOff val="0"/>
                <a:satOff val="0"/>
                <a:lumOff val="0"/>
                <a:alphaOff val="0"/>
              </a:srgbClr>
            </a:solidFill>
            <a:latin typeface="Calibri"/>
            <a:ea typeface="+mn-ea"/>
            <a:cs typeface="+mn-cs"/>
          </a:endParaRPr>
        </a:p>
      </dsp:txBody>
      <dsp:txXfrm>
        <a:off x="4393877" y="2707255"/>
        <a:ext cx="1408946" cy="622992"/>
      </dsp:txXfrm>
    </dsp:sp>
    <dsp:sp modelId="{0CA63A9B-F908-4C42-9231-C1BEF68DEE26}">
      <dsp:nvSpPr>
        <dsp:cNvPr id="0" name=""/>
        <dsp:cNvSpPr/>
      </dsp:nvSpPr>
      <dsp:spPr>
        <a:xfrm>
          <a:off x="5875543" y="2522434"/>
          <a:ext cx="1714394" cy="661756"/>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0E88A-989D-4973-BEDE-14F785447C44}">
      <dsp:nvSpPr>
        <dsp:cNvPr id="0" name=""/>
        <dsp:cNvSpPr/>
      </dsp:nvSpPr>
      <dsp:spPr>
        <a:xfrm>
          <a:off x="633271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a:t>
          </a:r>
          <a:r>
            <a:rPr lang="en-GB" sz="1000" kern="1200" dirty="0" err="1">
              <a:solidFill>
                <a:srgbClr val="333333">
                  <a:hueOff val="0"/>
                  <a:satOff val="0"/>
                  <a:lumOff val="0"/>
                  <a:alphaOff val="0"/>
                </a:srgbClr>
              </a:solidFill>
              <a:latin typeface="Calibri"/>
              <a:ea typeface="+mn-ea"/>
              <a:cs typeface="+mn-cs"/>
            </a:rPr>
            <a:t>with</a:t>
          </a:r>
          <a:r>
            <a:rPr lang="en-GB" sz="1000" kern="1200" dirty="0">
              <a:solidFill>
                <a:srgbClr val="333333">
                  <a:hueOff val="0"/>
                  <a:satOff val="0"/>
                  <a:lumOff val="0"/>
                  <a:alphaOff val="0"/>
                </a:srgbClr>
              </a:solidFill>
              <a:latin typeface="Calibri"/>
              <a:ea typeface="+mn-ea"/>
              <a:cs typeface="+mn-cs"/>
            </a:rPr>
            <a:t> specification workshops</a:t>
          </a:r>
        </a:p>
      </dsp:txBody>
      <dsp:txXfrm>
        <a:off x="6352097" y="2707255"/>
        <a:ext cx="1408946" cy="622992"/>
      </dsp:txXfrm>
    </dsp:sp>
    <dsp:sp modelId="{7B99597D-1625-40E5-86DD-B61CBB08A438}">
      <dsp:nvSpPr>
        <dsp:cNvPr id="0" name=""/>
        <dsp:cNvSpPr/>
      </dsp:nvSpPr>
      <dsp:spPr>
        <a:xfrm>
          <a:off x="7833762" y="2522434"/>
          <a:ext cx="1714394" cy="661756"/>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C64E2-BF76-490F-9339-F547AF5BA829}">
      <dsp:nvSpPr>
        <dsp:cNvPr id="0" name=""/>
        <dsp:cNvSpPr/>
      </dsp:nvSpPr>
      <dsp:spPr>
        <a:xfrm>
          <a:off x="8290934"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Pilot projects</a:t>
          </a:r>
        </a:p>
      </dsp:txBody>
      <dsp:txXfrm>
        <a:off x="8310316" y="2707255"/>
        <a:ext cx="1408946" cy="622992"/>
      </dsp:txXfrm>
    </dsp:sp>
    <dsp:sp modelId="{87BEA860-6EAC-4FF5-BDB8-3384B867EEF3}">
      <dsp:nvSpPr>
        <dsp:cNvPr id="0" name=""/>
        <dsp:cNvSpPr/>
      </dsp:nvSpPr>
      <dsp:spPr>
        <a:xfrm>
          <a:off x="9791982" y="2522434"/>
          <a:ext cx="1714394" cy="661756"/>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9FC40-3DF5-4241-B2C7-6CC364F4586C}">
      <dsp:nvSpPr>
        <dsp:cNvPr id="0" name=""/>
        <dsp:cNvSpPr/>
      </dsp:nvSpPr>
      <dsp:spPr>
        <a:xfrm>
          <a:off x="10249153"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Go-Live</a:t>
          </a:r>
        </a:p>
      </dsp:txBody>
      <dsp:txXfrm>
        <a:off x="10268535" y="2707255"/>
        <a:ext cx="1408946" cy="6229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CC049-D0C5-4B8B-B2F1-25B8557450DE}">
      <dsp:nvSpPr>
        <dsp:cNvPr id="0" name=""/>
        <dsp:cNvSpPr/>
      </dsp:nvSpPr>
      <dsp:spPr>
        <a:xfrm>
          <a:off x="885" y="2522434"/>
          <a:ext cx="1714394" cy="661756"/>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B6319-1B6F-4104-A945-D926E7C97207}">
      <dsp:nvSpPr>
        <dsp:cNvPr id="0" name=""/>
        <dsp:cNvSpPr/>
      </dsp:nvSpPr>
      <dsp:spPr>
        <a:xfrm>
          <a:off x="458057"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(Custom) Showcase</a:t>
          </a:r>
        </a:p>
      </dsp:txBody>
      <dsp:txXfrm>
        <a:off x="477439" y="2707255"/>
        <a:ext cx="1408946" cy="622992"/>
      </dsp:txXfrm>
    </dsp:sp>
    <dsp:sp modelId="{5E8A817E-24E6-4961-A7AC-5C3386C9DEE4}">
      <dsp:nvSpPr>
        <dsp:cNvPr id="0" name=""/>
        <dsp:cNvSpPr/>
      </dsp:nvSpPr>
      <dsp:spPr>
        <a:xfrm>
          <a:off x="1959104" y="2522434"/>
          <a:ext cx="1714394" cy="661756"/>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18EE7-C456-400D-9370-4FF7912A41DA}">
      <dsp:nvSpPr>
        <dsp:cNvPr id="0" name=""/>
        <dsp:cNvSpPr/>
      </dsp:nvSpPr>
      <dsp:spPr>
        <a:xfrm>
          <a:off x="2416276"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Needs Assessment Workshop</a:t>
          </a:r>
        </a:p>
      </dsp:txBody>
      <dsp:txXfrm>
        <a:off x="2435658" y="2707255"/>
        <a:ext cx="1408946" cy="622992"/>
      </dsp:txXfrm>
    </dsp:sp>
    <dsp:sp modelId="{E67A286F-A112-4E78-8868-D5DAF4D98CF4}">
      <dsp:nvSpPr>
        <dsp:cNvPr id="0" name=""/>
        <dsp:cNvSpPr/>
      </dsp:nvSpPr>
      <dsp:spPr>
        <a:xfrm>
          <a:off x="3917324" y="2522434"/>
          <a:ext cx="1714394" cy="661756"/>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C790DD-8FF0-4C0A-80E9-03F6CA27206F}">
      <dsp:nvSpPr>
        <dsp:cNvPr id="0" name=""/>
        <dsp:cNvSpPr/>
      </dsp:nvSpPr>
      <dsp:spPr>
        <a:xfrm>
          <a:off x="437449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ImplementationPlan</a:t>
          </a:r>
          <a:endParaRPr lang="en-GB" sz="1400" kern="1200" dirty="0">
            <a:solidFill>
              <a:srgbClr val="333333">
                <a:hueOff val="0"/>
                <a:satOff val="0"/>
                <a:lumOff val="0"/>
                <a:alphaOff val="0"/>
              </a:srgbClr>
            </a:solidFill>
            <a:latin typeface="Calibri"/>
            <a:ea typeface="+mn-ea"/>
            <a:cs typeface="+mn-cs"/>
          </a:endParaRPr>
        </a:p>
      </dsp:txBody>
      <dsp:txXfrm>
        <a:off x="4393877" y="2707255"/>
        <a:ext cx="1408946" cy="622992"/>
      </dsp:txXfrm>
    </dsp:sp>
    <dsp:sp modelId="{0CA63A9B-F908-4C42-9231-C1BEF68DEE26}">
      <dsp:nvSpPr>
        <dsp:cNvPr id="0" name=""/>
        <dsp:cNvSpPr/>
      </dsp:nvSpPr>
      <dsp:spPr>
        <a:xfrm>
          <a:off x="5875543" y="2522434"/>
          <a:ext cx="1714394" cy="661756"/>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0E88A-989D-4973-BEDE-14F785447C44}">
      <dsp:nvSpPr>
        <dsp:cNvPr id="0" name=""/>
        <dsp:cNvSpPr/>
      </dsp:nvSpPr>
      <dsp:spPr>
        <a:xfrm>
          <a:off x="633271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a:t>
          </a:r>
          <a:r>
            <a:rPr lang="en-GB" sz="1000" kern="1200" dirty="0" err="1">
              <a:solidFill>
                <a:srgbClr val="333333">
                  <a:hueOff val="0"/>
                  <a:satOff val="0"/>
                  <a:lumOff val="0"/>
                  <a:alphaOff val="0"/>
                </a:srgbClr>
              </a:solidFill>
              <a:latin typeface="Calibri"/>
              <a:ea typeface="+mn-ea"/>
              <a:cs typeface="+mn-cs"/>
            </a:rPr>
            <a:t>with</a:t>
          </a:r>
          <a:r>
            <a:rPr lang="en-GB" sz="1000" kern="1200" dirty="0">
              <a:solidFill>
                <a:srgbClr val="333333">
                  <a:hueOff val="0"/>
                  <a:satOff val="0"/>
                  <a:lumOff val="0"/>
                  <a:alphaOff val="0"/>
                </a:srgbClr>
              </a:solidFill>
              <a:latin typeface="Calibri"/>
              <a:ea typeface="+mn-ea"/>
              <a:cs typeface="+mn-cs"/>
            </a:rPr>
            <a:t> specification workshops</a:t>
          </a:r>
        </a:p>
      </dsp:txBody>
      <dsp:txXfrm>
        <a:off x="6352097" y="2707255"/>
        <a:ext cx="1408946" cy="622992"/>
      </dsp:txXfrm>
    </dsp:sp>
    <dsp:sp modelId="{7B99597D-1625-40E5-86DD-B61CBB08A438}">
      <dsp:nvSpPr>
        <dsp:cNvPr id="0" name=""/>
        <dsp:cNvSpPr/>
      </dsp:nvSpPr>
      <dsp:spPr>
        <a:xfrm>
          <a:off x="7833762" y="2522434"/>
          <a:ext cx="1714394" cy="661756"/>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C64E2-BF76-490F-9339-F547AF5BA829}">
      <dsp:nvSpPr>
        <dsp:cNvPr id="0" name=""/>
        <dsp:cNvSpPr/>
      </dsp:nvSpPr>
      <dsp:spPr>
        <a:xfrm>
          <a:off x="8290934"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Pilot projects</a:t>
          </a:r>
        </a:p>
      </dsp:txBody>
      <dsp:txXfrm>
        <a:off x="8310316" y="2707255"/>
        <a:ext cx="1408946" cy="622992"/>
      </dsp:txXfrm>
    </dsp:sp>
    <dsp:sp modelId="{87BEA860-6EAC-4FF5-BDB8-3384B867EEF3}">
      <dsp:nvSpPr>
        <dsp:cNvPr id="0" name=""/>
        <dsp:cNvSpPr/>
      </dsp:nvSpPr>
      <dsp:spPr>
        <a:xfrm>
          <a:off x="9791982" y="2522434"/>
          <a:ext cx="1714394" cy="661756"/>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9FC40-3DF5-4241-B2C7-6CC364F4586C}">
      <dsp:nvSpPr>
        <dsp:cNvPr id="0" name=""/>
        <dsp:cNvSpPr/>
      </dsp:nvSpPr>
      <dsp:spPr>
        <a:xfrm>
          <a:off x="10249153"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Go-Live</a:t>
          </a:r>
        </a:p>
      </dsp:txBody>
      <dsp:txXfrm>
        <a:off x="10268535" y="2707255"/>
        <a:ext cx="1408946" cy="622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DDA94-2F00-4C53-BF52-FD6F8F7BCBD0}">
      <dsp:nvSpPr>
        <dsp:cNvPr id="0" name=""/>
        <dsp:cNvSpPr/>
      </dsp:nvSpPr>
      <dsp:spPr>
        <a:xfrm>
          <a:off x="3455925" y="275487"/>
          <a:ext cx="3740962" cy="3740962"/>
        </a:xfrm>
        <a:prstGeom prst="pie">
          <a:avLst>
            <a:gd name="adj1" fmla="val 16200000"/>
            <a:gd name="adj2" fmla="val 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Clr>
              <a:srgbClr val="F47B20"/>
            </a:buClr>
            <a:buSzTx/>
            <a:buFont typeface="Wingdings" panose="05000000000000000000" pitchFamily="2" charset="2"/>
            <a:buNone/>
          </a:pPr>
          <a:r>
            <a:rPr lang="en-GB" sz="1300" b="1" kern="1200" spc="30" dirty="0">
              <a:latin typeface="Fira Sans" panose="020B0503050000020004" pitchFamily="34" charset="0"/>
              <a:ea typeface="Fira Sans" panose="020B0503050000020004" pitchFamily="34" charset="0"/>
            </a:rPr>
            <a:t>Preparation</a:t>
          </a:r>
          <a:endParaRPr lang="en-GB" sz="1300" b="1" kern="1200" dirty="0">
            <a:latin typeface="Fira Sans" panose="020B0503050000020004" pitchFamily="34" charset="0"/>
            <a:ea typeface="Fira Sans" panose="020B0503050000020004" pitchFamily="34" charset="0"/>
          </a:endParaRPr>
        </a:p>
      </dsp:txBody>
      <dsp:txXfrm>
        <a:off x="5441753" y="1050846"/>
        <a:ext cx="1380593" cy="1024311"/>
      </dsp:txXfrm>
    </dsp:sp>
    <dsp:sp modelId="{B19A07A0-8719-4515-9051-5B6336D8ADA4}">
      <dsp:nvSpPr>
        <dsp:cNvPr id="0" name=""/>
        <dsp:cNvSpPr/>
      </dsp:nvSpPr>
      <dsp:spPr>
        <a:xfrm>
          <a:off x="3455925" y="401076"/>
          <a:ext cx="3740962" cy="3740962"/>
        </a:xfrm>
        <a:prstGeom prst="pie">
          <a:avLst>
            <a:gd name="adj1" fmla="val 0"/>
            <a:gd name="adj2" fmla="val 540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spc="30" dirty="0">
              <a:latin typeface="Fira Sans" panose="020B0503050000020004" pitchFamily="34" charset="0"/>
              <a:ea typeface="Fira Sans" panose="020B0503050000020004" pitchFamily="34" charset="0"/>
            </a:rPr>
            <a:t>Demonstrations </a:t>
          </a:r>
        </a:p>
      </dsp:txBody>
      <dsp:txXfrm>
        <a:off x="5441753" y="2342369"/>
        <a:ext cx="1380593" cy="1024311"/>
      </dsp:txXfrm>
    </dsp:sp>
    <dsp:sp modelId="{8021492C-830D-423C-8A36-85677DC03BF4}">
      <dsp:nvSpPr>
        <dsp:cNvPr id="0" name=""/>
        <dsp:cNvSpPr/>
      </dsp:nvSpPr>
      <dsp:spPr>
        <a:xfrm>
          <a:off x="3330335" y="401076"/>
          <a:ext cx="3740962" cy="3740962"/>
        </a:xfrm>
        <a:prstGeom prst="pie">
          <a:avLst>
            <a:gd name="adj1" fmla="val 5400000"/>
            <a:gd name="adj2" fmla="val 1080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0" lang="en-GB" sz="1300" b="1" i="0" u="none" strike="noStrike" kern="1200" cap="none" spc="30" normalizeH="0" baseline="0" noProof="0">
              <a:ln/>
              <a:effectLst/>
              <a:uLnTx/>
              <a:uFillTx/>
              <a:latin typeface="Fira Sans" panose="020B0503050000020004" pitchFamily="34" charset="0"/>
              <a:ea typeface="Fira Sans" panose="020B0503050000020004" pitchFamily="34" charset="0"/>
              <a:cs typeface="Open Sans" panose="020B0606030504020204" pitchFamily="34" charset="0"/>
            </a:rPr>
            <a:t>Interviews</a:t>
          </a:r>
          <a:endParaRPr kumimoji="0" lang="en-GB" sz="1300" b="1" i="0" u="none" strike="noStrike" kern="1200" cap="none" spc="30" normalizeH="0" baseline="0" noProof="0" dirty="0">
            <a:ln/>
            <a:effectLst/>
            <a:uLnTx/>
            <a:uFillTx/>
            <a:latin typeface="Fira Sans" panose="020B0503050000020004" pitchFamily="34" charset="0"/>
            <a:ea typeface="Fira Sans" panose="020B0503050000020004" pitchFamily="34" charset="0"/>
            <a:cs typeface="Open Sans" panose="020B0606030504020204" pitchFamily="34" charset="0"/>
          </a:endParaRPr>
        </a:p>
      </dsp:txBody>
      <dsp:txXfrm>
        <a:off x="3704877" y="2342369"/>
        <a:ext cx="1380593" cy="1024311"/>
      </dsp:txXfrm>
    </dsp:sp>
    <dsp:sp modelId="{01D9E6BD-6A53-4821-83C4-766929C75E68}">
      <dsp:nvSpPr>
        <dsp:cNvPr id="0" name=""/>
        <dsp:cNvSpPr/>
      </dsp:nvSpPr>
      <dsp:spPr>
        <a:xfrm>
          <a:off x="3330335" y="275487"/>
          <a:ext cx="3740962" cy="3740962"/>
        </a:xfrm>
        <a:prstGeom prst="pie">
          <a:avLst>
            <a:gd name="adj1" fmla="val 10800000"/>
            <a:gd name="adj2" fmla="val 1620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spc="30" dirty="0">
              <a:latin typeface="Fira Sans" panose="020B0503050000020004" pitchFamily="34" charset="0"/>
              <a:ea typeface="Fira Sans" panose="020B0503050000020004" pitchFamily="34" charset="0"/>
            </a:rPr>
            <a:t>Discussions</a:t>
          </a:r>
          <a:endParaRPr kumimoji="0" lang="en-GB" sz="1300" b="1" i="0" u="none" strike="noStrike" kern="1200" cap="none" spc="30" normalizeH="0" baseline="0" noProof="0" dirty="0">
            <a:ln/>
            <a:effectLst/>
            <a:uLnTx/>
            <a:uFillTx/>
            <a:latin typeface="Fira Sans" panose="020B0503050000020004" pitchFamily="34" charset="0"/>
            <a:ea typeface="Fira Sans" panose="020B0503050000020004" pitchFamily="34" charset="0"/>
            <a:cs typeface="Open Sans" panose="020B0606030504020204" pitchFamily="34" charset="0"/>
          </a:endParaRPr>
        </a:p>
      </dsp:txBody>
      <dsp:txXfrm>
        <a:off x="3704877" y="1050846"/>
        <a:ext cx="1380593" cy="1024311"/>
      </dsp:txXfrm>
    </dsp:sp>
    <dsp:sp modelId="{FCC58B7A-8B25-4B29-ACEF-BCAAF2F83032}">
      <dsp:nvSpPr>
        <dsp:cNvPr id="0" name=""/>
        <dsp:cNvSpPr/>
      </dsp:nvSpPr>
      <dsp:spPr>
        <a:xfrm>
          <a:off x="3224341" y="43904"/>
          <a:ext cx="4204129" cy="4204129"/>
        </a:xfrm>
        <a:prstGeom prst="circularArrow">
          <a:avLst>
            <a:gd name="adj1" fmla="val 5085"/>
            <a:gd name="adj2" fmla="val 327528"/>
            <a:gd name="adj3" fmla="val 21272472"/>
            <a:gd name="adj4" fmla="val 162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D7E173-2F13-4AEE-852A-C3BAE57C201D}">
      <dsp:nvSpPr>
        <dsp:cNvPr id="0" name=""/>
        <dsp:cNvSpPr/>
      </dsp:nvSpPr>
      <dsp:spPr>
        <a:xfrm>
          <a:off x="3224341" y="169493"/>
          <a:ext cx="4204129" cy="4204129"/>
        </a:xfrm>
        <a:prstGeom prst="circularArrow">
          <a:avLst>
            <a:gd name="adj1" fmla="val 5085"/>
            <a:gd name="adj2" fmla="val 327528"/>
            <a:gd name="adj3" fmla="val 5072472"/>
            <a:gd name="adj4" fmla="val 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A06D96-DEEF-4EFB-A193-97A6D9C633C4}">
      <dsp:nvSpPr>
        <dsp:cNvPr id="0" name=""/>
        <dsp:cNvSpPr/>
      </dsp:nvSpPr>
      <dsp:spPr>
        <a:xfrm>
          <a:off x="3098752" y="169493"/>
          <a:ext cx="4204129" cy="4204129"/>
        </a:xfrm>
        <a:prstGeom prst="circularArrow">
          <a:avLst>
            <a:gd name="adj1" fmla="val 5085"/>
            <a:gd name="adj2" fmla="val 327528"/>
            <a:gd name="adj3" fmla="val 10472472"/>
            <a:gd name="adj4" fmla="val 54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E59A03-30AF-420C-9FF7-C644F76E144F}">
      <dsp:nvSpPr>
        <dsp:cNvPr id="0" name=""/>
        <dsp:cNvSpPr/>
      </dsp:nvSpPr>
      <dsp:spPr>
        <a:xfrm>
          <a:off x="3098752" y="43904"/>
          <a:ext cx="4204129" cy="4204129"/>
        </a:xfrm>
        <a:prstGeom prst="circularArrow">
          <a:avLst>
            <a:gd name="adj1" fmla="val 5085"/>
            <a:gd name="adj2" fmla="val 327528"/>
            <a:gd name="adj3" fmla="val 15872472"/>
            <a:gd name="adj4" fmla="val 108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89510-8F46-4C50-9792-50A4D6E35A4D}">
      <dsp:nvSpPr>
        <dsp:cNvPr id="0" name=""/>
        <dsp:cNvSpPr/>
      </dsp:nvSpPr>
      <dsp:spPr>
        <a:xfrm>
          <a:off x="454382" y="673406"/>
          <a:ext cx="740390" cy="7403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452A8-49E8-424A-B01E-EEF6611CBCAA}">
      <dsp:nvSpPr>
        <dsp:cNvPr id="0" name=""/>
        <dsp:cNvSpPr/>
      </dsp:nvSpPr>
      <dsp:spPr>
        <a:xfrm>
          <a:off x="1921" y="1724377"/>
          <a:ext cx="1645312" cy="65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t>Fully investigate the current problems</a:t>
          </a:r>
          <a:endParaRPr lang="en-US" sz="1400" kern="1200"/>
        </a:p>
      </dsp:txBody>
      <dsp:txXfrm>
        <a:off x="1921" y="1724377"/>
        <a:ext cx="1645312" cy="658125"/>
      </dsp:txXfrm>
    </dsp:sp>
    <dsp:sp modelId="{FFBCF29D-C9DC-4D76-A0DE-B9D668EED79D}">
      <dsp:nvSpPr>
        <dsp:cNvPr id="0" name=""/>
        <dsp:cNvSpPr/>
      </dsp:nvSpPr>
      <dsp:spPr>
        <a:xfrm>
          <a:off x="2387624" y="673406"/>
          <a:ext cx="740390" cy="7403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CA89E4-30B8-4D11-AE12-9B37FAC58759}">
      <dsp:nvSpPr>
        <dsp:cNvPr id="0" name=""/>
        <dsp:cNvSpPr/>
      </dsp:nvSpPr>
      <dsp:spPr>
        <a:xfrm>
          <a:off x="1935164" y="1724377"/>
          <a:ext cx="1645312" cy="65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t>Mutual understanding requirements</a:t>
          </a:r>
          <a:endParaRPr lang="en-US" sz="1400" kern="1200"/>
        </a:p>
      </dsp:txBody>
      <dsp:txXfrm>
        <a:off x="1935164" y="1724377"/>
        <a:ext cx="1645312" cy="658125"/>
      </dsp:txXfrm>
    </dsp:sp>
    <dsp:sp modelId="{A9010B72-6F00-4305-9032-05A2C3F8045E}">
      <dsp:nvSpPr>
        <dsp:cNvPr id="0" name=""/>
        <dsp:cNvSpPr/>
      </dsp:nvSpPr>
      <dsp:spPr>
        <a:xfrm>
          <a:off x="4320867" y="673406"/>
          <a:ext cx="740390" cy="7403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FF543D-0EDD-45DE-B072-24A0AB81E9F0}">
      <dsp:nvSpPr>
        <dsp:cNvPr id="0" name=""/>
        <dsp:cNvSpPr/>
      </dsp:nvSpPr>
      <dsp:spPr>
        <a:xfrm>
          <a:off x="3868406" y="1724377"/>
          <a:ext cx="1645312" cy="65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t>Define success criteria</a:t>
          </a:r>
          <a:endParaRPr lang="en-US" sz="1400" kern="1200"/>
        </a:p>
      </dsp:txBody>
      <dsp:txXfrm>
        <a:off x="3868406" y="1724377"/>
        <a:ext cx="1645312" cy="658125"/>
      </dsp:txXfrm>
    </dsp:sp>
    <dsp:sp modelId="{F779F33D-5906-4857-B2D8-B24140217197}">
      <dsp:nvSpPr>
        <dsp:cNvPr id="0" name=""/>
        <dsp:cNvSpPr/>
      </dsp:nvSpPr>
      <dsp:spPr>
        <a:xfrm>
          <a:off x="6254109" y="673406"/>
          <a:ext cx="740390" cy="7403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FAAF5-4424-4302-8563-227A442244C0}">
      <dsp:nvSpPr>
        <dsp:cNvPr id="0" name=""/>
        <dsp:cNvSpPr/>
      </dsp:nvSpPr>
      <dsp:spPr>
        <a:xfrm>
          <a:off x="5801648" y="1724377"/>
          <a:ext cx="1645312" cy="65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t>Proof of concept</a:t>
          </a:r>
          <a:endParaRPr lang="en-US" sz="1400" kern="1200"/>
        </a:p>
      </dsp:txBody>
      <dsp:txXfrm>
        <a:off x="5801648" y="1724377"/>
        <a:ext cx="1645312" cy="658125"/>
      </dsp:txXfrm>
    </dsp:sp>
    <dsp:sp modelId="{5210C675-270E-4010-88CD-709E3A4DB3C8}">
      <dsp:nvSpPr>
        <dsp:cNvPr id="0" name=""/>
        <dsp:cNvSpPr/>
      </dsp:nvSpPr>
      <dsp:spPr>
        <a:xfrm>
          <a:off x="8187351" y="673406"/>
          <a:ext cx="740390" cy="7403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708177-4BB6-46D2-80A6-B43E2C6BF9B2}">
      <dsp:nvSpPr>
        <dsp:cNvPr id="0" name=""/>
        <dsp:cNvSpPr/>
      </dsp:nvSpPr>
      <dsp:spPr>
        <a:xfrm>
          <a:off x="7734890" y="1724377"/>
          <a:ext cx="1645312" cy="65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dirty="0"/>
            <a:t>Select the best solutions</a:t>
          </a:r>
          <a:endParaRPr lang="en-US" sz="1400" kern="1200" dirty="0"/>
        </a:p>
      </dsp:txBody>
      <dsp:txXfrm>
        <a:off x="7734890" y="1724377"/>
        <a:ext cx="1645312" cy="658125"/>
      </dsp:txXfrm>
    </dsp:sp>
    <dsp:sp modelId="{1FB0739A-1EBE-4A4A-8C14-706AB8A630E0}">
      <dsp:nvSpPr>
        <dsp:cNvPr id="0" name=""/>
        <dsp:cNvSpPr/>
      </dsp:nvSpPr>
      <dsp:spPr>
        <a:xfrm>
          <a:off x="1421003" y="2793830"/>
          <a:ext cx="740390" cy="7403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DBA92-B9BB-411B-8F1E-FB2DFD890600}">
      <dsp:nvSpPr>
        <dsp:cNvPr id="0" name=""/>
        <dsp:cNvSpPr/>
      </dsp:nvSpPr>
      <dsp:spPr>
        <a:xfrm>
          <a:off x="968542" y="3844801"/>
          <a:ext cx="1645312" cy="65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t>Explore IT landscape for a smooth deployment</a:t>
          </a:r>
          <a:endParaRPr lang="en-US" sz="1400" kern="1200"/>
        </a:p>
      </dsp:txBody>
      <dsp:txXfrm>
        <a:off x="968542" y="3844801"/>
        <a:ext cx="1645312" cy="658125"/>
      </dsp:txXfrm>
    </dsp:sp>
    <dsp:sp modelId="{DE195F50-C1D7-4ABC-8EB9-1337C165EF1C}">
      <dsp:nvSpPr>
        <dsp:cNvPr id="0" name=""/>
        <dsp:cNvSpPr/>
      </dsp:nvSpPr>
      <dsp:spPr>
        <a:xfrm>
          <a:off x="3354246" y="2793830"/>
          <a:ext cx="740390" cy="74039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F347A5-996F-46B9-AE79-438B61A06F50}">
      <dsp:nvSpPr>
        <dsp:cNvPr id="0" name=""/>
        <dsp:cNvSpPr/>
      </dsp:nvSpPr>
      <dsp:spPr>
        <a:xfrm>
          <a:off x="2901785" y="3844801"/>
          <a:ext cx="1645312" cy="65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t>Discuss potential issues</a:t>
          </a:r>
          <a:endParaRPr lang="en-US" sz="1400" kern="1200"/>
        </a:p>
      </dsp:txBody>
      <dsp:txXfrm>
        <a:off x="2901785" y="3844801"/>
        <a:ext cx="1645312" cy="658125"/>
      </dsp:txXfrm>
    </dsp:sp>
    <dsp:sp modelId="{464F08A3-754F-4E43-A837-68F7FF55074E}">
      <dsp:nvSpPr>
        <dsp:cNvPr id="0" name=""/>
        <dsp:cNvSpPr/>
      </dsp:nvSpPr>
      <dsp:spPr>
        <a:xfrm>
          <a:off x="5287488" y="2793830"/>
          <a:ext cx="740390" cy="74039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B8824-848B-48EE-A02E-325C19EFF533}">
      <dsp:nvSpPr>
        <dsp:cNvPr id="0" name=""/>
        <dsp:cNvSpPr/>
      </dsp:nvSpPr>
      <dsp:spPr>
        <a:xfrm>
          <a:off x="4835027" y="3844801"/>
          <a:ext cx="1645312" cy="65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dirty="0"/>
            <a:t>Buy-in all stakeholders</a:t>
          </a:r>
          <a:endParaRPr lang="en-US" sz="1400" kern="1200" dirty="0"/>
        </a:p>
      </dsp:txBody>
      <dsp:txXfrm>
        <a:off x="4835027" y="3844801"/>
        <a:ext cx="1645312" cy="658125"/>
      </dsp:txXfrm>
    </dsp:sp>
    <dsp:sp modelId="{B8F652C4-8A1C-477F-B45F-60FBF9A46F28}">
      <dsp:nvSpPr>
        <dsp:cNvPr id="0" name=""/>
        <dsp:cNvSpPr/>
      </dsp:nvSpPr>
      <dsp:spPr>
        <a:xfrm>
          <a:off x="7220730" y="2793830"/>
          <a:ext cx="740390" cy="740390"/>
        </a:xfrm>
        <a:prstGeom prst="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FA21A9-8953-4DFD-BAC4-DFF47733150A}">
      <dsp:nvSpPr>
        <dsp:cNvPr id="0" name=""/>
        <dsp:cNvSpPr/>
      </dsp:nvSpPr>
      <dsp:spPr>
        <a:xfrm>
          <a:off x="6768269" y="3844801"/>
          <a:ext cx="1645312" cy="65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Give insight in implementation effort/time/cost</a:t>
          </a:r>
        </a:p>
      </dsp:txBody>
      <dsp:txXfrm>
        <a:off x="6768269" y="3844801"/>
        <a:ext cx="1645312" cy="6581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CC049-D0C5-4B8B-B2F1-25B8557450DE}">
      <dsp:nvSpPr>
        <dsp:cNvPr id="0" name=""/>
        <dsp:cNvSpPr/>
      </dsp:nvSpPr>
      <dsp:spPr>
        <a:xfrm>
          <a:off x="885" y="2522434"/>
          <a:ext cx="1714394" cy="661756"/>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B6319-1B6F-4104-A945-D926E7C97207}">
      <dsp:nvSpPr>
        <dsp:cNvPr id="0" name=""/>
        <dsp:cNvSpPr/>
      </dsp:nvSpPr>
      <dsp:spPr>
        <a:xfrm>
          <a:off x="458057"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(Custom) Showcase</a:t>
          </a:r>
        </a:p>
      </dsp:txBody>
      <dsp:txXfrm>
        <a:off x="477439" y="2707255"/>
        <a:ext cx="1408946" cy="622992"/>
      </dsp:txXfrm>
    </dsp:sp>
    <dsp:sp modelId="{5E8A817E-24E6-4961-A7AC-5C3386C9DEE4}">
      <dsp:nvSpPr>
        <dsp:cNvPr id="0" name=""/>
        <dsp:cNvSpPr/>
      </dsp:nvSpPr>
      <dsp:spPr>
        <a:xfrm>
          <a:off x="1959104" y="2522434"/>
          <a:ext cx="1714394" cy="661756"/>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18EE7-C456-400D-9370-4FF7912A41DA}">
      <dsp:nvSpPr>
        <dsp:cNvPr id="0" name=""/>
        <dsp:cNvSpPr/>
      </dsp:nvSpPr>
      <dsp:spPr>
        <a:xfrm>
          <a:off x="2416276"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Needs Assessment Workshop</a:t>
          </a:r>
        </a:p>
      </dsp:txBody>
      <dsp:txXfrm>
        <a:off x="2435658" y="2707255"/>
        <a:ext cx="1408946" cy="622992"/>
      </dsp:txXfrm>
    </dsp:sp>
    <dsp:sp modelId="{E67A286F-A112-4E78-8868-D5DAF4D98CF4}">
      <dsp:nvSpPr>
        <dsp:cNvPr id="0" name=""/>
        <dsp:cNvSpPr/>
      </dsp:nvSpPr>
      <dsp:spPr>
        <a:xfrm>
          <a:off x="3917324" y="2522434"/>
          <a:ext cx="1714394" cy="661756"/>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C790DD-8FF0-4C0A-80E9-03F6CA27206F}">
      <dsp:nvSpPr>
        <dsp:cNvPr id="0" name=""/>
        <dsp:cNvSpPr/>
      </dsp:nvSpPr>
      <dsp:spPr>
        <a:xfrm>
          <a:off x="437449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ImplementationPlan</a:t>
          </a:r>
          <a:endParaRPr lang="en-GB" sz="1400" kern="1200" dirty="0">
            <a:solidFill>
              <a:srgbClr val="333333">
                <a:hueOff val="0"/>
                <a:satOff val="0"/>
                <a:lumOff val="0"/>
                <a:alphaOff val="0"/>
              </a:srgbClr>
            </a:solidFill>
            <a:latin typeface="Calibri"/>
            <a:ea typeface="+mn-ea"/>
            <a:cs typeface="+mn-cs"/>
          </a:endParaRPr>
        </a:p>
      </dsp:txBody>
      <dsp:txXfrm>
        <a:off x="4393877" y="2707255"/>
        <a:ext cx="1408946" cy="622992"/>
      </dsp:txXfrm>
    </dsp:sp>
    <dsp:sp modelId="{0CA63A9B-F908-4C42-9231-C1BEF68DEE26}">
      <dsp:nvSpPr>
        <dsp:cNvPr id="0" name=""/>
        <dsp:cNvSpPr/>
      </dsp:nvSpPr>
      <dsp:spPr>
        <a:xfrm>
          <a:off x="5875543" y="2522434"/>
          <a:ext cx="1714394" cy="661756"/>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0E88A-989D-4973-BEDE-14F785447C44}">
      <dsp:nvSpPr>
        <dsp:cNvPr id="0" name=""/>
        <dsp:cNvSpPr/>
      </dsp:nvSpPr>
      <dsp:spPr>
        <a:xfrm>
          <a:off x="633271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a:t>
          </a:r>
          <a:r>
            <a:rPr lang="en-GB" sz="1000" kern="1200" dirty="0" err="1">
              <a:solidFill>
                <a:srgbClr val="333333">
                  <a:hueOff val="0"/>
                  <a:satOff val="0"/>
                  <a:lumOff val="0"/>
                  <a:alphaOff val="0"/>
                </a:srgbClr>
              </a:solidFill>
              <a:latin typeface="Calibri"/>
              <a:ea typeface="+mn-ea"/>
              <a:cs typeface="+mn-cs"/>
            </a:rPr>
            <a:t>with</a:t>
          </a:r>
          <a:r>
            <a:rPr lang="en-GB" sz="1000" kern="1200" dirty="0">
              <a:solidFill>
                <a:srgbClr val="333333">
                  <a:hueOff val="0"/>
                  <a:satOff val="0"/>
                  <a:lumOff val="0"/>
                  <a:alphaOff val="0"/>
                </a:srgbClr>
              </a:solidFill>
              <a:latin typeface="Calibri"/>
              <a:ea typeface="+mn-ea"/>
              <a:cs typeface="+mn-cs"/>
            </a:rPr>
            <a:t> specification workshops</a:t>
          </a:r>
        </a:p>
      </dsp:txBody>
      <dsp:txXfrm>
        <a:off x="6352097" y="2707255"/>
        <a:ext cx="1408946" cy="622992"/>
      </dsp:txXfrm>
    </dsp:sp>
    <dsp:sp modelId="{7B99597D-1625-40E5-86DD-B61CBB08A438}">
      <dsp:nvSpPr>
        <dsp:cNvPr id="0" name=""/>
        <dsp:cNvSpPr/>
      </dsp:nvSpPr>
      <dsp:spPr>
        <a:xfrm>
          <a:off x="7833762" y="2522434"/>
          <a:ext cx="1714394" cy="661756"/>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C64E2-BF76-490F-9339-F547AF5BA829}">
      <dsp:nvSpPr>
        <dsp:cNvPr id="0" name=""/>
        <dsp:cNvSpPr/>
      </dsp:nvSpPr>
      <dsp:spPr>
        <a:xfrm>
          <a:off x="8290934"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Pilot projects</a:t>
          </a:r>
        </a:p>
      </dsp:txBody>
      <dsp:txXfrm>
        <a:off x="8310316" y="2707255"/>
        <a:ext cx="1408946" cy="622992"/>
      </dsp:txXfrm>
    </dsp:sp>
    <dsp:sp modelId="{87BEA860-6EAC-4FF5-BDB8-3384B867EEF3}">
      <dsp:nvSpPr>
        <dsp:cNvPr id="0" name=""/>
        <dsp:cNvSpPr/>
      </dsp:nvSpPr>
      <dsp:spPr>
        <a:xfrm>
          <a:off x="9791982" y="2522434"/>
          <a:ext cx="1714394" cy="661756"/>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9FC40-3DF5-4241-B2C7-6CC364F4586C}">
      <dsp:nvSpPr>
        <dsp:cNvPr id="0" name=""/>
        <dsp:cNvSpPr/>
      </dsp:nvSpPr>
      <dsp:spPr>
        <a:xfrm>
          <a:off x="10249153"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Go-Live</a:t>
          </a:r>
        </a:p>
      </dsp:txBody>
      <dsp:txXfrm>
        <a:off x="10268535" y="2707255"/>
        <a:ext cx="1408946" cy="6229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CC049-D0C5-4B8B-B2F1-25B8557450DE}">
      <dsp:nvSpPr>
        <dsp:cNvPr id="0" name=""/>
        <dsp:cNvSpPr/>
      </dsp:nvSpPr>
      <dsp:spPr>
        <a:xfrm>
          <a:off x="885" y="2522434"/>
          <a:ext cx="1714394" cy="661756"/>
        </a:xfrm>
        <a:prstGeom prst="chevron">
          <a:avLst>
            <a:gd name="adj" fmla="val 40000"/>
          </a:avLst>
        </a:prstGeom>
        <a:solidFill>
          <a:srgbClr val="054F67">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B6319-1B6F-4104-A945-D926E7C97207}">
      <dsp:nvSpPr>
        <dsp:cNvPr id="0" name=""/>
        <dsp:cNvSpPr/>
      </dsp:nvSpPr>
      <dsp:spPr>
        <a:xfrm>
          <a:off x="458057"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(Custom) Showcase</a:t>
          </a:r>
        </a:p>
      </dsp:txBody>
      <dsp:txXfrm>
        <a:off x="477439" y="2707255"/>
        <a:ext cx="1408946" cy="622992"/>
      </dsp:txXfrm>
    </dsp:sp>
    <dsp:sp modelId="{5E8A817E-24E6-4961-A7AC-5C3386C9DEE4}">
      <dsp:nvSpPr>
        <dsp:cNvPr id="0" name=""/>
        <dsp:cNvSpPr/>
      </dsp:nvSpPr>
      <dsp:spPr>
        <a:xfrm>
          <a:off x="1959104" y="2522434"/>
          <a:ext cx="1714394" cy="661756"/>
        </a:xfrm>
        <a:prstGeom prst="chevron">
          <a:avLst>
            <a:gd name="adj" fmla="val 40000"/>
          </a:avLst>
        </a:prstGeom>
        <a:solidFill>
          <a:srgbClr val="054F67">
            <a:hueOff val="-374797"/>
            <a:satOff val="-7"/>
            <a:lumOff val="251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18EE7-C456-400D-9370-4FF7912A41DA}">
      <dsp:nvSpPr>
        <dsp:cNvPr id="0" name=""/>
        <dsp:cNvSpPr/>
      </dsp:nvSpPr>
      <dsp:spPr>
        <a:xfrm>
          <a:off x="2416276"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374797"/>
              <a:satOff val="-7"/>
              <a:lumOff val="251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Needs Assessment Workshop</a:t>
          </a:r>
        </a:p>
      </dsp:txBody>
      <dsp:txXfrm>
        <a:off x="2435658" y="2707255"/>
        <a:ext cx="1408946" cy="622992"/>
      </dsp:txXfrm>
    </dsp:sp>
    <dsp:sp modelId="{E67A286F-A112-4E78-8868-D5DAF4D98CF4}">
      <dsp:nvSpPr>
        <dsp:cNvPr id="0" name=""/>
        <dsp:cNvSpPr/>
      </dsp:nvSpPr>
      <dsp:spPr>
        <a:xfrm>
          <a:off x="3917324" y="2522434"/>
          <a:ext cx="1714394" cy="661756"/>
        </a:xfrm>
        <a:prstGeom prst="chevron">
          <a:avLst>
            <a:gd name="adj" fmla="val 40000"/>
          </a:avLst>
        </a:prstGeom>
        <a:solidFill>
          <a:srgbClr val="054F67">
            <a:hueOff val="-749595"/>
            <a:satOff val="-14"/>
            <a:lumOff val="502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C790DD-8FF0-4C0A-80E9-03F6CA27206F}">
      <dsp:nvSpPr>
        <dsp:cNvPr id="0" name=""/>
        <dsp:cNvSpPr/>
      </dsp:nvSpPr>
      <dsp:spPr>
        <a:xfrm>
          <a:off x="437449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749595"/>
              <a:satOff val="-14"/>
              <a:lumOff val="502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ImplementationPlan</a:t>
          </a:r>
          <a:endParaRPr lang="en-GB" sz="1400" kern="1200" dirty="0">
            <a:solidFill>
              <a:srgbClr val="333333">
                <a:hueOff val="0"/>
                <a:satOff val="0"/>
                <a:lumOff val="0"/>
                <a:alphaOff val="0"/>
              </a:srgbClr>
            </a:solidFill>
            <a:latin typeface="Calibri"/>
            <a:ea typeface="+mn-ea"/>
            <a:cs typeface="+mn-cs"/>
          </a:endParaRPr>
        </a:p>
      </dsp:txBody>
      <dsp:txXfrm>
        <a:off x="4393877" y="2707255"/>
        <a:ext cx="1408946" cy="622992"/>
      </dsp:txXfrm>
    </dsp:sp>
    <dsp:sp modelId="{0CA63A9B-F908-4C42-9231-C1BEF68DEE26}">
      <dsp:nvSpPr>
        <dsp:cNvPr id="0" name=""/>
        <dsp:cNvSpPr/>
      </dsp:nvSpPr>
      <dsp:spPr>
        <a:xfrm>
          <a:off x="5875543" y="2522434"/>
          <a:ext cx="1714394" cy="661756"/>
        </a:xfrm>
        <a:prstGeom prst="chevron">
          <a:avLst>
            <a:gd name="adj" fmla="val 40000"/>
          </a:avLst>
        </a:prstGeom>
        <a:solidFill>
          <a:srgbClr val="054F67">
            <a:hueOff val="-1124392"/>
            <a:satOff val="-22"/>
            <a:lumOff val="752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0E88A-989D-4973-BEDE-14F785447C44}">
      <dsp:nvSpPr>
        <dsp:cNvPr id="0" name=""/>
        <dsp:cNvSpPr/>
      </dsp:nvSpPr>
      <dsp:spPr>
        <a:xfrm>
          <a:off x="6332715"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124392"/>
              <a:satOff val="-22"/>
              <a:lumOff val="752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err="1">
              <a:solidFill>
                <a:srgbClr val="333333">
                  <a:hueOff val="0"/>
                  <a:satOff val="0"/>
                  <a:lumOff val="0"/>
                  <a:alphaOff val="0"/>
                </a:srgbClr>
              </a:solidFill>
              <a:latin typeface="Calibri"/>
              <a:ea typeface="+mn-ea"/>
              <a:cs typeface="+mn-cs"/>
            </a:rPr>
            <a:t>Implementation</a:t>
          </a:r>
          <a:r>
            <a:rPr lang="en-GB" sz="1000" kern="1200" dirty="0" err="1">
              <a:solidFill>
                <a:srgbClr val="333333">
                  <a:hueOff val="0"/>
                  <a:satOff val="0"/>
                  <a:lumOff val="0"/>
                  <a:alphaOff val="0"/>
                </a:srgbClr>
              </a:solidFill>
              <a:latin typeface="Calibri"/>
              <a:ea typeface="+mn-ea"/>
              <a:cs typeface="+mn-cs"/>
            </a:rPr>
            <a:t>with</a:t>
          </a:r>
          <a:r>
            <a:rPr lang="en-GB" sz="1000" kern="1200" dirty="0">
              <a:solidFill>
                <a:srgbClr val="333333">
                  <a:hueOff val="0"/>
                  <a:satOff val="0"/>
                  <a:lumOff val="0"/>
                  <a:alphaOff val="0"/>
                </a:srgbClr>
              </a:solidFill>
              <a:latin typeface="Calibri"/>
              <a:ea typeface="+mn-ea"/>
              <a:cs typeface="+mn-cs"/>
            </a:rPr>
            <a:t> specification workshops</a:t>
          </a:r>
        </a:p>
      </dsp:txBody>
      <dsp:txXfrm>
        <a:off x="6352097" y="2707255"/>
        <a:ext cx="1408946" cy="622992"/>
      </dsp:txXfrm>
    </dsp:sp>
    <dsp:sp modelId="{7B99597D-1625-40E5-86DD-B61CBB08A438}">
      <dsp:nvSpPr>
        <dsp:cNvPr id="0" name=""/>
        <dsp:cNvSpPr/>
      </dsp:nvSpPr>
      <dsp:spPr>
        <a:xfrm>
          <a:off x="7833762" y="2522434"/>
          <a:ext cx="1714394" cy="661756"/>
        </a:xfrm>
        <a:prstGeom prst="chevron">
          <a:avLst>
            <a:gd name="adj" fmla="val 40000"/>
          </a:avLst>
        </a:prstGeom>
        <a:solidFill>
          <a:srgbClr val="054F67">
            <a:hueOff val="-1499189"/>
            <a:satOff val="-29"/>
            <a:lumOff val="1003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C64E2-BF76-490F-9339-F547AF5BA829}">
      <dsp:nvSpPr>
        <dsp:cNvPr id="0" name=""/>
        <dsp:cNvSpPr/>
      </dsp:nvSpPr>
      <dsp:spPr>
        <a:xfrm>
          <a:off x="8290934"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499189"/>
              <a:satOff val="-29"/>
              <a:lumOff val="1003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Pilot projects</a:t>
          </a:r>
        </a:p>
      </dsp:txBody>
      <dsp:txXfrm>
        <a:off x="8310316" y="2707255"/>
        <a:ext cx="1408946" cy="622992"/>
      </dsp:txXfrm>
    </dsp:sp>
    <dsp:sp modelId="{87BEA860-6EAC-4FF5-BDB8-3384B867EEF3}">
      <dsp:nvSpPr>
        <dsp:cNvPr id="0" name=""/>
        <dsp:cNvSpPr/>
      </dsp:nvSpPr>
      <dsp:spPr>
        <a:xfrm>
          <a:off x="9791982" y="2522434"/>
          <a:ext cx="1714394" cy="661756"/>
        </a:xfrm>
        <a:prstGeom prst="chevron">
          <a:avLst>
            <a:gd name="adj" fmla="val 40000"/>
          </a:avLst>
        </a:prstGeom>
        <a:solidFill>
          <a:srgbClr val="054F67">
            <a:hueOff val="-1873987"/>
            <a:satOff val="-36"/>
            <a:lumOff val="12549"/>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9FC40-3DF5-4241-B2C7-6CC364F4586C}">
      <dsp:nvSpPr>
        <dsp:cNvPr id="0" name=""/>
        <dsp:cNvSpPr/>
      </dsp:nvSpPr>
      <dsp:spPr>
        <a:xfrm>
          <a:off x="10249153" y="2687873"/>
          <a:ext cx="1447710" cy="661756"/>
        </a:xfrm>
        <a:prstGeom prst="roundRect">
          <a:avLst>
            <a:gd name="adj" fmla="val 10000"/>
          </a:avLst>
        </a:prstGeom>
        <a:solidFill>
          <a:sysClr val="window" lastClr="FFFFFF">
            <a:alpha val="90000"/>
            <a:hueOff val="0"/>
            <a:satOff val="0"/>
            <a:lumOff val="0"/>
            <a:alphaOff val="0"/>
          </a:sysClr>
        </a:solidFill>
        <a:ln w="25400" cap="flat" cmpd="sng" algn="ctr">
          <a:solidFill>
            <a:srgbClr val="054F67">
              <a:hueOff val="-1873987"/>
              <a:satOff val="-36"/>
              <a:lumOff val="1254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333333">
                  <a:hueOff val="0"/>
                  <a:satOff val="0"/>
                  <a:lumOff val="0"/>
                  <a:alphaOff val="0"/>
                </a:srgbClr>
              </a:solidFill>
              <a:latin typeface="Calibri"/>
              <a:ea typeface="+mn-ea"/>
              <a:cs typeface="+mn-cs"/>
            </a:rPr>
            <a:t>Go-Live</a:t>
          </a:r>
        </a:p>
      </dsp:txBody>
      <dsp:txXfrm>
        <a:off x="10268535" y="2707255"/>
        <a:ext cx="1408946" cy="6229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399B8-8F8F-4211-99A2-C747E0CCD769}">
      <dsp:nvSpPr>
        <dsp:cNvPr id="0" name=""/>
        <dsp:cNvSpPr/>
      </dsp:nvSpPr>
      <dsp:spPr>
        <a:xfrm>
          <a:off x="2134" y="479257"/>
          <a:ext cx="4551483" cy="2730890"/>
        </a:xfrm>
        <a:prstGeom prst="roundRect">
          <a:avLst>
            <a:gd name="adj" fmla="val 10000"/>
          </a:avLst>
        </a:prstGeom>
        <a:solidFill>
          <a:schemeClr val="bg1">
            <a:lumMod val="95000"/>
          </a:schemeClr>
        </a:solidFill>
        <a:ln w="28575" cap="flat" cmpd="sng" algn="ctr">
          <a:solidFill>
            <a:srgbClr val="F47B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Fira Sans" panose="020B0503050000020004" pitchFamily="34" charset="0"/>
              <a:ea typeface="Fira Sans" panose="020B0503050000020004" pitchFamily="34" charset="0"/>
            </a:rPr>
            <a:t>Specification workshops</a:t>
          </a:r>
          <a:endParaRPr lang="en-US" sz="2400" b="1" kern="1200" dirty="0">
            <a:latin typeface="Fira Sans" panose="020B0503050000020004" pitchFamily="34" charset="0"/>
            <a:ea typeface="Fira Sans" panose="020B0503050000020004" pitchFamily="34" charset="0"/>
          </a:endParaRPr>
        </a:p>
        <a:p>
          <a:pPr marL="171450" lvl="1" indent="-171450" algn="l" defTabSz="800100">
            <a:lnSpc>
              <a:spcPct val="200000"/>
            </a:lnSpc>
            <a:spcBef>
              <a:spcPct val="0"/>
            </a:spcBef>
            <a:spcAft>
              <a:spcPct val="15000"/>
            </a:spcAft>
            <a:buChar char="•"/>
          </a:pPr>
          <a:r>
            <a:rPr lang="en-GB" sz="1800" kern="1200" dirty="0">
              <a:latin typeface="Fira Sans" panose="020B0503050000020004" pitchFamily="34" charset="0"/>
              <a:ea typeface="Fira Sans" panose="020B0503050000020004" pitchFamily="34" charset="0"/>
            </a:rPr>
            <a:t>Review data input</a:t>
          </a:r>
          <a:endParaRPr lang="en-US" sz="1800" kern="1200" dirty="0">
            <a:latin typeface="Fira Sans" panose="020B0503050000020004" pitchFamily="34" charset="0"/>
            <a:ea typeface="Fira Sans" panose="020B0503050000020004" pitchFamily="34" charset="0"/>
          </a:endParaRPr>
        </a:p>
        <a:p>
          <a:pPr marL="171450" lvl="1" indent="-171450" algn="l" defTabSz="800100">
            <a:lnSpc>
              <a:spcPct val="200000"/>
            </a:lnSpc>
            <a:spcBef>
              <a:spcPct val="0"/>
            </a:spcBef>
            <a:spcAft>
              <a:spcPct val="15000"/>
            </a:spcAft>
            <a:buChar char="•"/>
          </a:pPr>
          <a:r>
            <a:rPr lang="en-GB" sz="1800" kern="1200" dirty="0">
              <a:latin typeface="Fira Sans" panose="020B0503050000020004" pitchFamily="34" charset="0"/>
              <a:ea typeface="Fira Sans" panose="020B0503050000020004" pitchFamily="34" charset="0"/>
            </a:rPr>
            <a:t>Further detailing out</a:t>
          </a:r>
          <a:endParaRPr lang="en-US" sz="1800" kern="1200" dirty="0">
            <a:latin typeface="Fira Sans" panose="020B0503050000020004" pitchFamily="34" charset="0"/>
            <a:ea typeface="Fira Sans" panose="020B0503050000020004" pitchFamily="34" charset="0"/>
          </a:endParaRPr>
        </a:p>
        <a:p>
          <a:pPr marL="171450" lvl="1" indent="-171450" algn="l" defTabSz="800100">
            <a:lnSpc>
              <a:spcPct val="200000"/>
            </a:lnSpc>
            <a:spcBef>
              <a:spcPct val="0"/>
            </a:spcBef>
            <a:spcAft>
              <a:spcPct val="15000"/>
            </a:spcAft>
            <a:buChar char="•"/>
          </a:pPr>
          <a:r>
            <a:rPr lang="en-US" sz="1800" kern="1200" dirty="0">
              <a:latin typeface="Fira Sans" panose="020B0503050000020004" pitchFamily="34" charset="0"/>
              <a:ea typeface="Fira Sans" panose="020B0503050000020004" pitchFamily="34" charset="0"/>
            </a:rPr>
            <a:t>Active involvement of end-users</a:t>
          </a:r>
        </a:p>
      </dsp:txBody>
      <dsp:txXfrm>
        <a:off x="82119" y="559242"/>
        <a:ext cx="4391513" cy="2570920"/>
      </dsp:txXfrm>
    </dsp:sp>
    <dsp:sp modelId="{DB8E8BD3-847C-49C6-B8BE-613FD8D2820D}">
      <dsp:nvSpPr>
        <dsp:cNvPr id="0" name=""/>
        <dsp:cNvSpPr/>
      </dsp:nvSpPr>
      <dsp:spPr>
        <a:xfrm>
          <a:off x="5020138" y="1270893"/>
          <a:ext cx="964914" cy="1128767"/>
        </a:xfrm>
        <a:prstGeom prst="rightArrow">
          <a:avLst>
            <a:gd name="adj1" fmla="val 60000"/>
            <a:gd name="adj2" fmla="val 50000"/>
          </a:avLst>
        </a:prstGeom>
        <a:solidFill>
          <a:srgbClr val="F47B2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5020138" y="1496646"/>
        <a:ext cx="675440" cy="677261"/>
      </dsp:txXfrm>
    </dsp:sp>
    <dsp:sp modelId="{C95C46A5-5890-49D9-82E2-E9DFF7C2CF78}">
      <dsp:nvSpPr>
        <dsp:cNvPr id="0" name=""/>
        <dsp:cNvSpPr/>
      </dsp:nvSpPr>
      <dsp:spPr>
        <a:xfrm>
          <a:off x="6374211" y="479257"/>
          <a:ext cx="4551483" cy="2730890"/>
        </a:xfrm>
        <a:prstGeom prst="roundRect">
          <a:avLst>
            <a:gd name="adj" fmla="val 10000"/>
          </a:avLst>
        </a:prstGeom>
        <a:solidFill>
          <a:schemeClr val="bg1">
            <a:lumMod val="95000"/>
          </a:schemeClr>
        </a:solidFill>
        <a:ln w="28575" cap="flat" cmpd="sng" algn="ctr">
          <a:solidFill>
            <a:srgbClr val="F47B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Fira Sans" panose="020B0503050000020004" pitchFamily="34" charset="0"/>
              <a:ea typeface="Fira Sans" panose="020B0503050000020004" pitchFamily="34" charset="0"/>
            </a:rPr>
            <a:t>Specification report</a:t>
          </a:r>
          <a:endParaRPr lang="en-US" sz="2400" b="1" kern="1200" dirty="0">
            <a:latin typeface="Fira Sans" panose="020B0503050000020004" pitchFamily="34" charset="0"/>
            <a:ea typeface="Fira Sans" panose="020B0503050000020004" pitchFamily="34" charset="0"/>
          </a:endParaRPr>
        </a:p>
        <a:p>
          <a:pPr marL="171450" lvl="1" indent="-171450" algn="l" defTabSz="800100">
            <a:lnSpc>
              <a:spcPct val="200000"/>
            </a:lnSpc>
            <a:spcBef>
              <a:spcPct val="0"/>
            </a:spcBef>
            <a:spcAft>
              <a:spcPct val="15000"/>
            </a:spcAft>
            <a:buChar char="•"/>
          </a:pPr>
          <a:r>
            <a:rPr lang="en-US" sz="1800" kern="1200" dirty="0">
              <a:latin typeface="Fira Sans" panose="020B0503050000020004" pitchFamily="34" charset="0"/>
              <a:ea typeface="Fira Sans" panose="020B0503050000020004" pitchFamily="34" charset="0"/>
            </a:rPr>
            <a:t>Scope definition</a:t>
          </a:r>
        </a:p>
        <a:p>
          <a:pPr marL="171450" lvl="1" indent="-171450" algn="l" defTabSz="800100">
            <a:lnSpc>
              <a:spcPct val="200000"/>
            </a:lnSpc>
            <a:spcBef>
              <a:spcPct val="0"/>
            </a:spcBef>
            <a:spcAft>
              <a:spcPct val="15000"/>
            </a:spcAft>
            <a:buChar char="•"/>
          </a:pPr>
          <a:r>
            <a:rPr lang="en-GB" sz="1800" kern="1200" dirty="0">
              <a:latin typeface="Fira Sans" panose="020B0503050000020004" pitchFamily="34" charset="0"/>
              <a:ea typeface="Fira Sans" panose="020B0503050000020004" pitchFamily="34" charset="0"/>
            </a:rPr>
            <a:t>Agreements and criteria</a:t>
          </a:r>
          <a:endParaRPr lang="en-US" sz="1800" kern="1200" dirty="0">
            <a:latin typeface="Fira Sans" panose="020B0503050000020004" pitchFamily="34" charset="0"/>
            <a:ea typeface="Fira Sans" panose="020B0503050000020004" pitchFamily="34" charset="0"/>
          </a:endParaRPr>
        </a:p>
        <a:p>
          <a:pPr marL="171450" lvl="1" indent="-171450" algn="l" defTabSz="800100">
            <a:lnSpc>
              <a:spcPct val="200000"/>
            </a:lnSpc>
            <a:spcBef>
              <a:spcPct val="0"/>
            </a:spcBef>
            <a:spcAft>
              <a:spcPct val="15000"/>
            </a:spcAft>
            <a:buChar char="•"/>
          </a:pPr>
          <a:r>
            <a:rPr lang="en-GB" sz="1800" kern="1200" dirty="0">
              <a:latin typeface="Fira Sans" panose="020B0503050000020004" pitchFamily="34" charset="0"/>
              <a:ea typeface="Fira Sans" panose="020B0503050000020004" pitchFamily="34" charset="0"/>
            </a:rPr>
            <a:t>Formal approval required</a:t>
          </a:r>
          <a:endParaRPr lang="en-US" sz="1800" kern="1200" dirty="0">
            <a:latin typeface="Fira Sans" panose="020B0503050000020004" pitchFamily="34" charset="0"/>
            <a:ea typeface="Fira Sans" panose="020B0503050000020004" pitchFamily="34" charset="0"/>
          </a:endParaRPr>
        </a:p>
      </dsp:txBody>
      <dsp:txXfrm>
        <a:off x="6454196" y="559242"/>
        <a:ext cx="4391513" cy="25709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5308C-AA41-440E-B02A-34DEA75187E2}">
      <dsp:nvSpPr>
        <dsp:cNvPr id="0" name=""/>
        <dsp:cNvSpPr/>
      </dsp:nvSpPr>
      <dsp:spPr>
        <a:xfrm>
          <a:off x="394461" y="0"/>
          <a:ext cx="4823928" cy="4825001"/>
        </a:xfrm>
        <a:prstGeom prst="circularArrow">
          <a:avLst>
            <a:gd name="adj1" fmla="val 10980"/>
            <a:gd name="adj2" fmla="val 1142322"/>
            <a:gd name="adj3" fmla="val 90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0A80D1-2789-4755-996A-15BF883FD55A}">
      <dsp:nvSpPr>
        <dsp:cNvPr id="0" name=""/>
        <dsp:cNvSpPr/>
      </dsp:nvSpPr>
      <dsp:spPr>
        <a:xfrm>
          <a:off x="5219161" y="1438333"/>
          <a:ext cx="2894820" cy="193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150000"/>
            </a:lnSpc>
            <a:spcBef>
              <a:spcPct val="0"/>
            </a:spcBef>
            <a:spcAft>
              <a:spcPct val="15000"/>
            </a:spcAft>
            <a:buClr>
              <a:schemeClr val="accent2"/>
            </a:buClr>
            <a:buFont typeface="Arial" panose="020B0604020202020204" pitchFamily="34" charset="0"/>
            <a:buChar char="•"/>
          </a:pPr>
          <a:r>
            <a:rPr lang="en-GB" sz="1800" kern="1200" spc="30" dirty="0">
              <a:latin typeface="Fira Sans" panose="020B0503050000020004" pitchFamily="34" charset="0"/>
              <a:ea typeface="Fira Sans" panose="020B0503050000020004" pitchFamily="34" charset="0"/>
            </a:rPr>
            <a:t>Regular testing periods</a:t>
          </a:r>
          <a:endParaRPr lang="en-GB" sz="1800" kern="1200" dirty="0">
            <a:latin typeface="Fira Sans" panose="020B0503050000020004" pitchFamily="34" charset="0"/>
            <a:ea typeface="Fira Sans" panose="020B0503050000020004" pitchFamily="34" charset="0"/>
          </a:endParaRPr>
        </a:p>
        <a:p>
          <a:pPr marL="171450" lvl="1" indent="-171450" algn="l" defTabSz="800100">
            <a:lnSpc>
              <a:spcPct val="150000"/>
            </a:lnSpc>
            <a:spcBef>
              <a:spcPct val="0"/>
            </a:spcBef>
            <a:spcAft>
              <a:spcPct val="15000"/>
            </a:spcAft>
            <a:buClr>
              <a:schemeClr val="accent2"/>
            </a:buClr>
            <a:buFont typeface="Arial" panose="020B0604020202020204" pitchFamily="34" charset="0"/>
            <a:buChar char="•"/>
          </a:pPr>
          <a:r>
            <a:rPr lang="en-GB" sz="1800" kern="1200" spc="30" dirty="0">
              <a:latin typeface="Fira Sans" panose="020B0503050000020004" pitchFamily="34" charset="0"/>
              <a:ea typeface="Fira Sans" panose="020B0503050000020004" pitchFamily="34" charset="0"/>
            </a:rPr>
            <a:t>Feedback meetings</a:t>
          </a:r>
        </a:p>
        <a:p>
          <a:pPr marL="171450" lvl="1" indent="-171450" algn="l" defTabSz="800100">
            <a:lnSpc>
              <a:spcPct val="150000"/>
            </a:lnSpc>
            <a:spcBef>
              <a:spcPct val="0"/>
            </a:spcBef>
            <a:spcAft>
              <a:spcPct val="15000"/>
            </a:spcAft>
            <a:buClr>
              <a:schemeClr val="accent2"/>
            </a:buClr>
            <a:buFont typeface="Arial" panose="020B0604020202020204" pitchFamily="34" charset="0"/>
            <a:buChar char="•"/>
          </a:pPr>
          <a:r>
            <a:rPr lang="en-GB" sz="1800" kern="1200" spc="30" dirty="0">
              <a:latin typeface="Fira Sans" panose="020B0503050000020004" pitchFamily="34" charset="0"/>
              <a:ea typeface="Fira Sans" panose="020B0503050000020004" pitchFamily="34" charset="0"/>
            </a:rPr>
            <a:t>Compare against goals and success criteria</a:t>
          </a:r>
        </a:p>
        <a:p>
          <a:pPr marL="171450" lvl="1" indent="-171450" algn="l" defTabSz="800100">
            <a:lnSpc>
              <a:spcPct val="150000"/>
            </a:lnSpc>
            <a:spcBef>
              <a:spcPct val="0"/>
            </a:spcBef>
            <a:spcAft>
              <a:spcPct val="15000"/>
            </a:spcAft>
            <a:buClr>
              <a:schemeClr val="accent2"/>
            </a:buClr>
            <a:buFont typeface="Arial" panose="020B0604020202020204" pitchFamily="34" charset="0"/>
            <a:buChar char="•"/>
          </a:pPr>
          <a:r>
            <a:rPr lang="en-GB" sz="1800" kern="1200" spc="30" dirty="0">
              <a:latin typeface="Fira Sans" panose="020B0503050000020004" pitchFamily="34" charset="0"/>
              <a:ea typeface="Fira Sans" panose="020B0503050000020004" pitchFamily="34" charset="0"/>
            </a:rPr>
            <a:t>Change management</a:t>
          </a:r>
        </a:p>
        <a:p>
          <a:pPr marL="171450" lvl="1" indent="-171450" algn="l" defTabSz="800100">
            <a:lnSpc>
              <a:spcPct val="150000"/>
            </a:lnSpc>
            <a:spcBef>
              <a:spcPct val="0"/>
            </a:spcBef>
            <a:spcAft>
              <a:spcPct val="15000"/>
            </a:spcAft>
            <a:buClr>
              <a:schemeClr val="accent2"/>
            </a:buClr>
            <a:buFont typeface="Arial" panose="020B0604020202020204" pitchFamily="34" charset="0"/>
            <a:buChar char="•"/>
          </a:pPr>
          <a:r>
            <a:rPr lang="en-GB" sz="1800" kern="1200" spc="30" dirty="0">
              <a:latin typeface="Fira Sans" panose="020B0503050000020004" pitchFamily="34" charset="0"/>
              <a:ea typeface="Fira Sans" panose="020B0503050000020004" pitchFamily="34" charset="0"/>
            </a:rPr>
            <a:t>Make the tool their own</a:t>
          </a:r>
        </a:p>
        <a:p>
          <a:pPr marL="171450" lvl="1" indent="-171450" algn="l" defTabSz="800100">
            <a:lnSpc>
              <a:spcPct val="150000"/>
            </a:lnSpc>
            <a:spcBef>
              <a:spcPct val="0"/>
            </a:spcBef>
            <a:spcAft>
              <a:spcPct val="15000"/>
            </a:spcAft>
            <a:buClr>
              <a:schemeClr val="accent2"/>
            </a:buClr>
            <a:buFont typeface="Arial" panose="020B0604020202020204" pitchFamily="34" charset="0"/>
            <a:buChar char="•"/>
          </a:pPr>
          <a:r>
            <a:rPr lang="en-GB" sz="1800" kern="1200" dirty="0">
              <a:latin typeface="Fira Sans" panose="020B0503050000020004" pitchFamily="34" charset="0"/>
              <a:ea typeface="Fira Sans" panose="020B0503050000020004" pitchFamily="34" charset="0"/>
            </a:rPr>
            <a:t>Sense of community</a:t>
          </a:r>
        </a:p>
      </dsp:txBody>
      <dsp:txXfrm>
        <a:off x="5219161" y="1438333"/>
        <a:ext cx="2894820" cy="1930483"/>
      </dsp:txXfrm>
    </dsp:sp>
    <dsp:sp modelId="{18581BDE-27CF-40E7-B583-93FB5894E1A7}">
      <dsp:nvSpPr>
        <dsp:cNvPr id="0" name=""/>
        <dsp:cNvSpPr/>
      </dsp:nvSpPr>
      <dsp:spPr>
        <a:xfrm>
          <a:off x="1459755" y="1746650"/>
          <a:ext cx="2691796" cy="134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GB" sz="3300" kern="1200" dirty="0"/>
            <a:t>Scope &amp; Quality Control</a:t>
          </a:r>
        </a:p>
      </dsp:txBody>
      <dsp:txXfrm>
        <a:off x="1459755" y="1746650"/>
        <a:ext cx="2691796" cy="1345693"/>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F2D4AE-72B3-4B66-A35E-10DFB9837071}"/>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F85B65B1-AAB8-479E-A79C-56910EBC9934}"/>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DA05683A-9577-4231-83B8-DF872E40FE4F}" type="datetimeFigureOut">
              <a:rPr lang="nl-NL" smtClean="0"/>
              <a:t>26-8-2022</a:t>
            </a:fld>
            <a:endParaRPr lang="nl-NL"/>
          </a:p>
        </p:txBody>
      </p:sp>
      <p:sp>
        <p:nvSpPr>
          <p:cNvPr id="4" name="Footer Placeholder 3">
            <a:extLst>
              <a:ext uri="{FF2B5EF4-FFF2-40B4-BE49-F238E27FC236}">
                <a16:creationId xmlns:a16="http://schemas.microsoft.com/office/drawing/2014/main" id="{DDB36B11-F47B-4FB9-91FB-AC3733437574}"/>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2E92DFDB-9D14-4A50-B19B-C6C9874D369D}"/>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B23E1353-E3BB-49CB-B0F9-C90EF4832CE9}" type="slidenum">
              <a:rPr lang="nl-NL" smtClean="0"/>
              <a:t>‹nr.›</a:t>
            </a:fld>
            <a:endParaRPr lang="nl-NL"/>
          </a:p>
        </p:txBody>
      </p:sp>
    </p:spTree>
    <p:extLst>
      <p:ext uri="{BB962C8B-B14F-4D97-AF65-F5344CB8AC3E}">
        <p14:creationId xmlns:p14="http://schemas.microsoft.com/office/powerpoint/2010/main" val="1845328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E1547C7D-7497-4AF1-9388-6999557DD50E}" type="datetimeFigureOut">
              <a:rPr lang="nl-NL" smtClean="0"/>
              <a:t>26-8-2022</a:t>
            </a:fld>
            <a:endParaRPr lang="nl-NL"/>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0119804A-0C6F-49A6-9BB3-238A1378A11F}" type="slidenum">
              <a:rPr lang="nl-NL" smtClean="0"/>
              <a:t>‹nr.›</a:t>
            </a:fld>
            <a:endParaRPr lang="nl-NL"/>
          </a:p>
        </p:txBody>
      </p:sp>
    </p:spTree>
    <p:extLst>
      <p:ext uri="{BB962C8B-B14F-4D97-AF65-F5344CB8AC3E}">
        <p14:creationId xmlns:p14="http://schemas.microsoft.com/office/powerpoint/2010/main" val="49715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726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a:t>Every </a:t>
            </a:r>
            <a:r>
              <a:rPr lang="nl-NL" dirty="0" err="1"/>
              <a:t>individual</a:t>
            </a:r>
            <a:r>
              <a:rPr lang="nl-NL" dirty="0"/>
              <a:t> </a:t>
            </a:r>
            <a:r>
              <a:rPr lang="nl-NL" dirty="0" err="1"/>
              <a:t>creating</a:t>
            </a:r>
            <a:r>
              <a:rPr lang="nl-NL" dirty="0"/>
              <a:t> </a:t>
            </a:r>
            <a:r>
              <a:rPr lang="nl-NL" dirty="0" err="1"/>
              <a:t>own</a:t>
            </a:r>
            <a:r>
              <a:rPr lang="nl-NL" dirty="0"/>
              <a:t> </a:t>
            </a:r>
            <a:r>
              <a:rPr lang="nl-NL" dirty="0" err="1"/>
              <a:t>estimates</a:t>
            </a:r>
            <a:r>
              <a:rPr lang="nl-NL" dirty="0"/>
              <a:t>; </a:t>
            </a:r>
            <a:r>
              <a:rPr lang="nl-NL" dirty="0" err="1"/>
              <a:t>other</a:t>
            </a:r>
            <a:r>
              <a:rPr lang="nl-NL" dirty="0"/>
              <a:t> formats etc. hard </a:t>
            </a:r>
            <a:r>
              <a:rPr lang="nl-NL" dirty="0" err="1"/>
              <a:t>to</a:t>
            </a:r>
            <a:r>
              <a:rPr lang="nl-NL" dirty="0"/>
              <a:t> </a:t>
            </a:r>
            <a:r>
              <a:rPr lang="nl-NL" dirty="0" err="1"/>
              <a:t>implement</a:t>
            </a:r>
            <a:r>
              <a:rPr lang="nl-NL" dirty="0"/>
              <a:t> a software </a:t>
            </a:r>
            <a:r>
              <a:rPr lang="nl-NL" dirty="0" err="1"/>
              <a:t>then</a:t>
            </a:r>
            <a:endParaRPr lang="nl-NL" dirty="0"/>
          </a:p>
          <a:p>
            <a:endParaRPr lang="nl-NL" dirty="0"/>
          </a:p>
          <a:p>
            <a:pPr marL="171450" indent="-171450">
              <a:buFontTx/>
              <a:buChar char="-"/>
            </a:pPr>
            <a:r>
              <a:rPr lang="nl-NL" dirty="0"/>
              <a:t>[Cargill] Client had nog helemaal geen structuren. Vergelijken helemaal niet nodig. Geen data formaat. ; </a:t>
            </a:r>
            <a:r>
              <a:rPr lang="nl-NL" dirty="0" err="1"/>
              <a:t>where</a:t>
            </a:r>
            <a:r>
              <a:rPr lang="nl-NL" dirty="0"/>
              <a:t> overspending? </a:t>
            </a:r>
            <a:r>
              <a:rPr lang="nl-NL" dirty="0" err="1"/>
              <a:t>Underrunning</a:t>
            </a:r>
            <a:r>
              <a:rPr lang="nl-NL" dirty="0"/>
              <a:t>? No feedback loop </a:t>
            </a:r>
            <a:r>
              <a:rPr lang="nl-NL" dirty="0" err="1"/>
              <a:t>possibe</a:t>
            </a:r>
            <a:r>
              <a:rPr lang="nl-NL" dirty="0"/>
              <a:t>.</a:t>
            </a:r>
          </a:p>
        </p:txBody>
      </p:sp>
      <p:sp>
        <p:nvSpPr>
          <p:cNvPr id="4" name="Slide Number Placeholder 3"/>
          <p:cNvSpPr>
            <a:spLocks noGrp="1"/>
          </p:cNvSpPr>
          <p:nvPr>
            <p:ph type="sldNum" sz="quarter" idx="5"/>
          </p:nvPr>
        </p:nvSpPr>
        <p:spPr/>
        <p:txBody>
          <a:bodyPr/>
          <a:lstStyle/>
          <a:p>
            <a:fld id="{0119804A-0C6F-49A6-9BB3-238A1378A11F}" type="slidenum">
              <a:rPr lang="nl-NL" smtClean="0"/>
              <a:t>12</a:t>
            </a:fld>
            <a:endParaRPr lang="nl-NL"/>
          </a:p>
        </p:txBody>
      </p:sp>
    </p:spTree>
    <p:extLst>
      <p:ext uri="{BB962C8B-B14F-4D97-AF65-F5344CB8AC3E}">
        <p14:creationId xmlns:p14="http://schemas.microsoft.com/office/powerpoint/2010/main" val="183255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a:t>“</a:t>
            </a:r>
            <a:r>
              <a:rPr lang="nl-NL" dirty="0" err="1"/>
              <a:t>Throw</a:t>
            </a:r>
            <a:r>
              <a:rPr lang="nl-NL" dirty="0"/>
              <a:t> over </a:t>
            </a:r>
            <a:r>
              <a:rPr lang="nl-NL" dirty="0" err="1"/>
              <a:t>the</a:t>
            </a:r>
            <a:r>
              <a:rPr lang="nl-NL" dirty="0"/>
              <a:t> </a:t>
            </a:r>
            <a:r>
              <a:rPr lang="nl-NL" dirty="0" err="1"/>
              <a:t>fence</a:t>
            </a:r>
            <a:r>
              <a:rPr lang="nl-NL" dirty="0"/>
              <a:t>” or “</a:t>
            </a:r>
            <a:r>
              <a:rPr lang="nl-NL" dirty="0" err="1"/>
              <a:t>wall</a:t>
            </a:r>
            <a:r>
              <a:rPr lang="nl-NL" dirty="0"/>
              <a:t>” </a:t>
            </a:r>
            <a:r>
              <a:rPr lang="nl-NL" dirty="0" err="1"/>
              <a:t>saying</a:t>
            </a:r>
            <a:r>
              <a:rPr lang="nl-NL" dirty="0"/>
              <a:t> &amp; </a:t>
            </a:r>
            <a:r>
              <a:rPr lang="nl-NL" dirty="0" err="1"/>
              <a:t>sequential</a:t>
            </a:r>
            <a:r>
              <a:rPr lang="nl-NL" dirty="0"/>
              <a:t> way of </a:t>
            </a:r>
            <a:r>
              <a:rPr lang="nl-NL" dirty="0" err="1"/>
              <a:t>working</a:t>
            </a:r>
            <a:endParaRPr lang="nl-NL" dirty="0"/>
          </a:p>
          <a:p>
            <a:r>
              <a:rPr lang="nl-NL" dirty="0" err="1"/>
              <a:t>Give</a:t>
            </a:r>
            <a:r>
              <a:rPr lang="nl-NL" dirty="0"/>
              <a:t> </a:t>
            </a:r>
            <a:r>
              <a:rPr lang="nl-NL" dirty="0" err="1"/>
              <a:t>example</a:t>
            </a:r>
            <a:r>
              <a:rPr lang="nl-NL" dirty="0"/>
              <a:t> client; Cost </a:t>
            </a:r>
            <a:r>
              <a:rPr lang="nl-NL" dirty="0" err="1"/>
              <a:t>estimate</a:t>
            </a:r>
            <a:r>
              <a:rPr lang="nl-NL" dirty="0"/>
              <a:t> -&gt; Cost management; </a:t>
            </a:r>
            <a:r>
              <a:rPr lang="nl-NL" dirty="0" err="1"/>
              <a:t>they</a:t>
            </a:r>
            <a:r>
              <a:rPr lang="nl-NL" dirty="0"/>
              <a:t> </a:t>
            </a:r>
            <a:r>
              <a:rPr lang="nl-NL" dirty="0" err="1"/>
              <a:t>didn’t</a:t>
            </a:r>
            <a:r>
              <a:rPr lang="nl-NL" dirty="0"/>
              <a:t> </a:t>
            </a:r>
            <a:r>
              <a:rPr lang="nl-NL" dirty="0" err="1"/>
              <a:t>use</a:t>
            </a:r>
            <a:r>
              <a:rPr lang="nl-NL" dirty="0"/>
              <a:t> </a:t>
            </a:r>
            <a:r>
              <a:rPr lang="nl-NL" dirty="0" err="1"/>
              <a:t>the</a:t>
            </a:r>
            <a:r>
              <a:rPr lang="nl-NL" dirty="0"/>
              <a:t> input at </a:t>
            </a:r>
            <a:r>
              <a:rPr lang="nl-NL" dirty="0" err="1"/>
              <a:t>all</a:t>
            </a:r>
            <a:r>
              <a:rPr lang="nl-NL" dirty="0"/>
              <a:t>; </a:t>
            </a:r>
            <a:r>
              <a:rPr lang="nl-NL" dirty="0" err="1"/>
              <a:t>did</a:t>
            </a:r>
            <a:r>
              <a:rPr lang="nl-NL" dirty="0"/>
              <a:t> a lot of manual </a:t>
            </a:r>
            <a:r>
              <a:rPr lang="nl-NL" dirty="0" err="1"/>
              <a:t>work</a:t>
            </a:r>
            <a:r>
              <a:rPr lang="nl-NL" dirty="0"/>
              <a:t>. </a:t>
            </a:r>
            <a:r>
              <a:rPr lang="nl-NL" dirty="0" err="1"/>
              <a:t>What</a:t>
            </a:r>
            <a:r>
              <a:rPr lang="nl-NL" dirty="0"/>
              <a:t> are </a:t>
            </a:r>
            <a:r>
              <a:rPr lang="nl-NL" dirty="0" err="1"/>
              <a:t>they</a:t>
            </a:r>
            <a:r>
              <a:rPr lang="nl-NL" dirty="0"/>
              <a:t> even </a:t>
            </a:r>
            <a:r>
              <a:rPr lang="nl-NL" dirty="0" err="1"/>
              <a:t>doing</a:t>
            </a:r>
            <a:r>
              <a:rPr lang="nl-NL" dirty="0"/>
              <a:t> </a:t>
            </a:r>
            <a:r>
              <a:rPr lang="nl-NL" dirty="0" err="1"/>
              <a:t>with</a:t>
            </a:r>
            <a:r>
              <a:rPr lang="nl-NL" dirty="0"/>
              <a:t>  </a:t>
            </a:r>
            <a:r>
              <a:rPr lang="nl-NL" dirty="0" err="1"/>
              <a:t>it</a:t>
            </a:r>
            <a:r>
              <a:rPr lang="nl-NL" dirty="0"/>
              <a:t>? </a:t>
            </a:r>
          </a:p>
          <a:p>
            <a:endParaRPr lang="nl-NL" dirty="0"/>
          </a:p>
          <a:p>
            <a:r>
              <a:rPr lang="nl-NL" dirty="0"/>
              <a:t>[DSM] Client mistakes in </a:t>
            </a:r>
            <a:r>
              <a:rPr lang="nl-NL" dirty="0" err="1"/>
              <a:t>actuals</a:t>
            </a:r>
            <a:r>
              <a:rPr lang="nl-NL" dirty="0"/>
              <a:t>; planners gebruiken eigen WBS wat niet </a:t>
            </a:r>
            <a:r>
              <a:rPr lang="nl-NL" dirty="0" err="1"/>
              <a:t>aligned</a:t>
            </a:r>
            <a:r>
              <a:rPr lang="nl-NL" dirty="0"/>
              <a:t>. </a:t>
            </a:r>
          </a:p>
          <a:p>
            <a:endParaRPr lang="nl-NL" dirty="0"/>
          </a:p>
          <a:p>
            <a:r>
              <a:rPr lang="nl-NL" dirty="0"/>
              <a:t>-&gt; </a:t>
            </a:r>
            <a:r>
              <a:rPr lang="nl-NL" dirty="0" err="1"/>
              <a:t>need</a:t>
            </a:r>
            <a:r>
              <a:rPr lang="nl-NL" dirty="0"/>
              <a:t> </a:t>
            </a:r>
            <a:r>
              <a:rPr lang="nl-NL" dirty="0" err="1"/>
              <a:t>to</a:t>
            </a:r>
            <a:r>
              <a:rPr lang="nl-NL" dirty="0"/>
              <a:t> </a:t>
            </a:r>
            <a:r>
              <a:rPr lang="nl-NL" dirty="0" err="1"/>
              <a:t>come</a:t>
            </a:r>
            <a:r>
              <a:rPr lang="nl-NL" dirty="0"/>
              <a:t> up </a:t>
            </a:r>
            <a:r>
              <a:rPr lang="nl-NL" dirty="0" err="1"/>
              <a:t>with</a:t>
            </a:r>
            <a:r>
              <a:rPr lang="nl-NL" dirty="0"/>
              <a:t> a </a:t>
            </a:r>
            <a:r>
              <a:rPr lang="nl-NL" dirty="0" err="1"/>
              <a:t>work</a:t>
            </a:r>
            <a:r>
              <a:rPr lang="nl-NL" dirty="0"/>
              <a:t> </a:t>
            </a:r>
            <a:r>
              <a:rPr lang="nl-NL" dirty="0" err="1"/>
              <a:t>process</a:t>
            </a:r>
            <a:r>
              <a:rPr lang="nl-NL" dirty="0"/>
              <a:t> </a:t>
            </a:r>
            <a:r>
              <a:rPr lang="nl-NL" dirty="0" err="1"/>
              <a:t>that</a:t>
            </a:r>
            <a:r>
              <a:rPr lang="nl-NL" dirty="0"/>
              <a:t> is standard, </a:t>
            </a:r>
            <a:r>
              <a:rPr lang="nl-NL" dirty="0" err="1"/>
              <a:t>harmonised</a:t>
            </a:r>
            <a:r>
              <a:rPr lang="nl-NL" dirty="0"/>
              <a:t> </a:t>
            </a:r>
            <a:r>
              <a:rPr lang="nl-NL" dirty="0" err="1"/>
              <a:t>and</a:t>
            </a:r>
            <a:r>
              <a:rPr lang="nl-NL" dirty="0"/>
              <a:t> </a:t>
            </a:r>
            <a:r>
              <a:rPr lang="nl-NL" dirty="0" err="1"/>
              <a:t>used</a:t>
            </a:r>
            <a:r>
              <a:rPr lang="nl-NL" dirty="0"/>
              <a:t> </a:t>
            </a:r>
            <a:r>
              <a:rPr lang="nl-NL" dirty="0" err="1"/>
              <a:t>everywhere</a:t>
            </a: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13</a:t>
            </a:fld>
            <a:endParaRPr lang="nl-NL"/>
          </a:p>
        </p:txBody>
      </p:sp>
    </p:spTree>
    <p:extLst>
      <p:ext uri="{BB962C8B-B14F-4D97-AF65-F5344CB8AC3E}">
        <p14:creationId xmlns:p14="http://schemas.microsoft.com/office/powerpoint/2010/main" val="1171526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50" indent="-171450">
              <a:buFontTx/>
              <a:buChar char="-"/>
            </a:pPr>
            <a:r>
              <a:rPr lang="nl-NL" dirty="0"/>
              <a:t>Onderschatten van tijd die het kost om alles echt goed te implementeren</a:t>
            </a:r>
          </a:p>
          <a:p>
            <a:pPr marL="171450" indent="-171450">
              <a:buFontTx/>
              <a:buChar char="-"/>
            </a:pPr>
            <a:r>
              <a:rPr lang="nl-NL" dirty="0"/>
              <a:t>Commitment naast hun </a:t>
            </a:r>
            <a:r>
              <a:rPr lang="nl-NL" dirty="0" err="1"/>
              <a:t>day-to-day</a:t>
            </a:r>
            <a:r>
              <a:rPr lang="nl-NL" dirty="0"/>
              <a:t> </a:t>
            </a:r>
            <a:r>
              <a:rPr lang="nl-NL" dirty="0" err="1"/>
              <a:t>work</a:t>
            </a:r>
            <a:r>
              <a:rPr lang="nl-NL" dirty="0"/>
              <a:t>. Management moet dit steunen. </a:t>
            </a:r>
          </a:p>
          <a:p>
            <a:pPr marL="171450" indent="-171450">
              <a:buFontTx/>
              <a:buChar char="-"/>
            </a:pPr>
            <a:r>
              <a:rPr lang="nl-NL" dirty="0"/>
              <a:t>Ze moeten uren schrijven op projecten.</a:t>
            </a:r>
          </a:p>
        </p:txBody>
      </p:sp>
      <p:sp>
        <p:nvSpPr>
          <p:cNvPr id="4" name="Slide Number Placeholder 3"/>
          <p:cNvSpPr>
            <a:spLocks noGrp="1"/>
          </p:cNvSpPr>
          <p:nvPr>
            <p:ph type="sldNum" sz="quarter" idx="5"/>
          </p:nvPr>
        </p:nvSpPr>
        <p:spPr/>
        <p:txBody>
          <a:bodyPr/>
          <a:lstStyle/>
          <a:p>
            <a:fld id="{0119804A-0C6F-49A6-9BB3-238A1378A11F}" type="slidenum">
              <a:rPr lang="nl-NL" smtClean="0"/>
              <a:t>14</a:t>
            </a:fld>
            <a:endParaRPr lang="nl-NL"/>
          </a:p>
        </p:txBody>
      </p:sp>
    </p:spTree>
    <p:extLst>
      <p:ext uri="{BB962C8B-B14F-4D97-AF65-F5344CB8AC3E}">
        <p14:creationId xmlns:p14="http://schemas.microsoft.com/office/powerpoint/2010/main" val="2598677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[Fluor] Data change in een de systemen; alle versies direct niet meer </a:t>
            </a:r>
            <a:r>
              <a:rPr lang="nl-NL" dirty="0" err="1"/>
              <a:t>aligned</a:t>
            </a:r>
            <a:r>
              <a:rPr lang="nl-NL" dirty="0"/>
              <a:t>. </a:t>
            </a:r>
          </a:p>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15</a:t>
            </a:fld>
            <a:endParaRPr lang="nl-NL"/>
          </a:p>
        </p:txBody>
      </p:sp>
    </p:spTree>
    <p:extLst>
      <p:ext uri="{BB962C8B-B14F-4D97-AF65-F5344CB8AC3E}">
        <p14:creationId xmlns:p14="http://schemas.microsoft.com/office/powerpoint/2010/main" val="1304984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16</a:t>
            </a:fld>
            <a:endParaRPr lang="nl-NL"/>
          </a:p>
        </p:txBody>
      </p:sp>
    </p:spTree>
    <p:extLst>
      <p:ext uri="{BB962C8B-B14F-4D97-AF65-F5344CB8AC3E}">
        <p14:creationId xmlns:p14="http://schemas.microsoft.com/office/powerpoint/2010/main" val="523946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457200" indent="-457200">
              <a:buClr>
                <a:schemeClr val="accent2"/>
              </a:buClr>
              <a:buFont typeface="+mj-lt"/>
              <a:buAutoNum type="arabicPeriod"/>
              <a:tabLst>
                <a:tab pos="4667250" algn="r"/>
              </a:tabLst>
            </a:pPr>
            <a:r>
              <a:rPr lang="nl-NL" dirty="0" err="1"/>
              <a:t>Resourcs</a:t>
            </a:r>
            <a:r>
              <a:rPr lang="nl-NL" dirty="0"/>
              <a:t> / management</a:t>
            </a:r>
          </a:p>
        </p:txBody>
      </p:sp>
      <p:sp>
        <p:nvSpPr>
          <p:cNvPr id="4" name="Slide Number Placeholder 3"/>
          <p:cNvSpPr>
            <a:spLocks noGrp="1"/>
          </p:cNvSpPr>
          <p:nvPr>
            <p:ph type="sldNum" sz="quarter" idx="5"/>
          </p:nvPr>
        </p:nvSpPr>
        <p:spPr/>
        <p:txBody>
          <a:bodyPr/>
          <a:lstStyle/>
          <a:p>
            <a:fld id="{0119804A-0C6F-49A6-9BB3-238A1378A11F}" type="slidenum">
              <a:rPr lang="nl-NL" smtClean="0"/>
              <a:t>17</a:t>
            </a:fld>
            <a:endParaRPr lang="nl-NL"/>
          </a:p>
        </p:txBody>
      </p:sp>
    </p:spTree>
    <p:extLst>
      <p:ext uri="{BB962C8B-B14F-4D97-AF65-F5344CB8AC3E}">
        <p14:creationId xmlns:p14="http://schemas.microsoft.com/office/powerpoint/2010/main" val="245079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2F6CF76-E12A-4FC6-955B-680A351B674F}" type="slidenum">
              <a:rPr lang="nl-NL" smtClean="0"/>
              <a:t>18</a:t>
            </a:fld>
            <a:endParaRPr lang="nl-NL"/>
          </a:p>
        </p:txBody>
      </p:sp>
    </p:spTree>
    <p:extLst>
      <p:ext uri="{BB962C8B-B14F-4D97-AF65-F5344CB8AC3E}">
        <p14:creationId xmlns:p14="http://schemas.microsoft.com/office/powerpoint/2010/main" val="252015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50" indent="-171450">
              <a:buFontTx/>
              <a:buChar char="-"/>
            </a:pPr>
            <a:r>
              <a:rPr lang="nl-NL" dirty="0"/>
              <a:t>Comfort zone; </a:t>
            </a:r>
            <a:r>
              <a:rPr lang="nl-NL" dirty="0" err="1"/>
              <a:t>not</a:t>
            </a:r>
            <a:r>
              <a:rPr lang="nl-NL" dirty="0"/>
              <a:t> </a:t>
            </a:r>
            <a:r>
              <a:rPr lang="nl-NL" dirty="0" err="1"/>
              <a:t>used</a:t>
            </a:r>
            <a:r>
              <a:rPr lang="nl-NL" dirty="0"/>
              <a:t> </a:t>
            </a:r>
            <a:r>
              <a:rPr lang="nl-NL" dirty="0" err="1"/>
              <a:t>to</a:t>
            </a:r>
            <a:r>
              <a:rPr lang="nl-NL" dirty="0"/>
              <a:t> software</a:t>
            </a:r>
          </a:p>
          <a:p>
            <a:pPr marL="171450" indent="-171450">
              <a:buFontTx/>
              <a:buChar char="-"/>
            </a:pPr>
            <a:r>
              <a:rPr lang="nl-NL" dirty="0"/>
              <a:t>Learning </a:t>
            </a:r>
            <a:r>
              <a:rPr lang="nl-NL" dirty="0" err="1"/>
              <a:t>difficult</a:t>
            </a:r>
            <a:endParaRPr lang="nl-NL" dirty="0"/>
          </a:p>
          <a:p>
            <a:pPr marL="171450" indent="-171450">
              <a:buFontTx/>
              <a:buChar char="-"/>
            </a:pPr>
            <a:endParaRPr lang="nl-NL" dirty="0"/>
          </a:p>
          <a:p>
            <a:pPr marL="171450" indent="-171450">
              <a:buFontTx/>
              <a:buChar char="-"/>
            </a:pPr>
            <a:r>
              <a:rPr lang="nl-NL" dirty="0"/>
              <a:t>Just a MT info; </a:t>
            </a:r>
            <a:r>
              <a:rPr lang="nl-NL" dirty="0" err="1"/>
              <a:t>don’t</a:t>
            </a:r>
            <a:r>
              <a:rPr lang="nl-NL" dirty="0"/>
              <a:t> </a:t>
            </a:r>
            <a:r>
              <a:rPr lang="nl-NL" dirty="0" err="1"/>
              <a:t>see</a:t>
            </a:r>
            <a:r>
              <a:rPr lang="nl-NL" dirty="0"/>
              <a:t> benefits </a:t>
            </a:r>
            <a:r>
              <a:rPr lang="nl-NL" dirty="0" err="1"/>
              <a:t>themselves</a:t>
            </a:r>
            <a:endParaRPr lang="nl-NL" dirty="0"/>
          </a:p>
          <a:p>
            <a:pPr marL="171450" indent="-171450">
              <a:buFontTx/>
              <a:buChar char="-"/>
            </a:pPr>
            <a:r>
              <a:rPr lang="nl-NL" dirty="0" err="1"/>
              <a:t>Driving</a:t>
            </a:r>
            <a:r>
              <a:rPr lang="nl-NL" dirty="0"/>
              <a:t> in a </a:t>
            </a:r>
            <a:r>
              <a:rPr lang="nl-NL" dirty="0" err="1"/>
              <a:t>self-driven</a:t>
            </a:r>
            <a:r>
              <a:rPr lang="nl-NL" dirty="0"/>
              <a:t> </a:t>
            </a:r>
            <a:r>
              <a:rPr lang="nl-NL" dirty="0" err="1"/>
              <a:t>car</a:t>
            </a:r>
            <a:r>
              <a:rPr lang="nl-NL" dirty="0"/>
              <a:t> </a:t>
            </a:r>
            <a:r>
              <a:rPr lang="nl-NL" dirty="0" err="1"/>
              <a:t>for</a:t>
            </a:r>
            <a:r>
              <a:rPr lang="nl-NL" dirty="0"/>
              <a:t> </a:t>
            </a:r>
            <a:r>
              <a:rPr lang="nl-NL" dirty="0" err="1"/>
              <a:t>the</a:t>
            </a:r>
            <a:r>
              <a:rPr lang="nl-NL" dirty="0"/>
              <a:t> first time</a:t>
            </a:r>
          </a:p>
          <a:p>
            <a:pPr marL="171450" indent="-171450">
              <a:buFontTx/>
              <a:buChar char="-"/>
            </a:pPr>
            <a:r>
              <a:rPr lang="nl-NL" dirty="0" err="1"/>
              <a:t>Not</a:t>
            </a:r>
            <a:r>
              <a:rPr lang="nl-NL" dirty="0"/>
              <a:t> </a:t>
            </a:r>
            <a:r>
              <a:rPr lang="nl-NL" dirty="0" err="1"/>
              <a:t>clearly</a:t>
            </a:r>
            <a:r>
              <a:rPr lang="nl-NL" dirty="0"/>
              <a:t> </a:t>
            </a:r>
            <a:r>
              <a:rPr lang="nl-NL" dirty="0" err="1"/>
              <a:t>explained</a:t>
            </a:r>
            <a:r>
              <a:rPr lang="nl-NL" dirty="0"/>
              <a:t>; no </a:t>
            </a:r>
            <a:r>
              <a:rPr lang="nl-NL" dirty="0" err="1"/>
              <a:t>clear</a:t>
            </a:r>
            <a:r>
              <a:rPr lang="nl-NL" dirty="0"/>
              <a:t> goals </a:t>
            </a:r>
            <a:r>
              <a:rPr lang="nl-NL" dirty="0" err="1"/>
              <a:t>given</a:t>
            </a:r>
            <a:r>
              <a:rPr lang="nl-NL" dirty="0"/>
              <a:t>; </a:t>
            </a:r>
            <a:r>
              <a:rPr lang="nl-NL" dirty="0" err="1"/>
              <a:t>not</a:t>
            </a:r>
            <a:r>
              <a:rPr lang="nl-NL" dirty="0"/>
              <a:t> </a:t>
            </a:r>
            <a:r>
              <a:rPr lang="nl-NL" dirty="0" err="1"/>
              <a:t>involved</a:t>
            </a:r>
            <a:r>
              <a:rPr lang="nl-NL" dirty="0"/>
              <a:t> in </a:t>
            </a:r>
            <a:r>
              <a:rPr lang="nl-NL" dirty="0" err="1"/>
              <a:t>decisions</a:t>
            </a:r>
            <a:endParaRPr lang="nl-NL" dirty="0"/>
          </a:p>
          <a:p>
            <a:pPr marL="171450" indent="-171450">
              <a:buFontTx/>
              <a:buChar char="-"/>
            </a:pPr>
            <a:r>
              <a:rPr lang="nl-NL" dirty="0" err="1"/>
              <a:t>Maybe</a:t>
            </a:r>
            <a:r>
              <a:rPr lang="nl-NL" dirty="0"/>
              <a:t> new person? No </a:t>
            </a:r>
            <a:r>
              <a:rPr lang="nl-NL" dirty="0" err="1"/>
              <a:t>idea</a:t>
            </a:r>
            <a:r>
              <a:rPr lang="nl-NL" dirty="0"/>
              <a:t> </a:t>
            </a:r>
          </a:p>
          <a:p>
            <a:pPr marL="171450" indent="-171450">
              <a:buFontTx/>
              <a:buChar char="-"/>
            </a:pPr>
            <a:r>
              <a:rPr lang="nl-NL" dirty="0" err="1"/>
              <a:t>Other</a:t>
            </a:r>
            <a:r>
              <a:rPr lang="nl-NL" dirty="0"/>
              <a:t> </a:t>
            </a:r>
            <a:r>
              <a:rPr lang="nl-NL" dirty="0" err="1"/>
              <a:t>useless</a:t>
            </a:r>
            <a:r>
              <a:rPr lang="nl-NL" dirty="0"/>
              <a:t> software</a:t>
            </a:r>
          </a:p>
          <a:p>
            <a:pPr marL="171450" indent="-171450">
              <a:buFontTx/>
              <a:buChar char="-"/>
            </a:pPr>
            <a:r>
              <a:rPr lang="nl-NL" dirty="0" err="1"/>
              <a:t>Afraid</a:t>
            </a:r>
            <a:r>
              <a:rPr lang="nl-NL" dirty="0"/>
              <a:t> </a:t>
            </a:r>
            <a:r>
              <a:rPr lang="nl-NL" dirty="0" err="1"/>
              <a:t>for</a:t>
            </a:r>
            <a:r>
              <a:rPr lang="nl-NL" dirty="0"/>
              <a:t> more </a:t>
            </a:r>
            <a:r>
              <a:rPr lang="nl-NL" dirty="0" err="1"/>
              <a:t>work</a:t>
            </a:r>
            <a:r>
              <a:rPr lang="nl-NL" dirty="0"/>
              <a:t> next </a:t>
            </a:r>
            <a:r>
              <a:rPr lang="nl-NL" dirty="0" err="1"/>
              <a:t>to</a:t>
            </a:r>
            <a:r>
              <a:rPr lang="nl-NL" dirty="0"/>
              <a:t> </a:t>
            </a:r>
            <a:r>
              <a:rPr lang="nl-NL" dirty="0" err="1"/>
              <a:t>their</a:t>
            </a:r>
            <a:r>
              <a:rPr lang="nl-NL" dirty="0"/>
              <a:t> </a:t>
            </a:r>
            <a:r>
              <a:rPr lang="nl-NL" dirty="0" err="1"/>
              <a:t>already</a:t>
            </a:r>
            <a:r>
              <a:rPr lang="nl-NL" dirty="0"/>
              <a:t> busy job</a:t>
            </a:r>
          </a:p>
          <a:p>
            <a:pPr marL="171450" indent="-171450">
              <a:buFontTx/>
              <a:buChar char="-"/>
            </a:pP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19</a:t>
            </a:fld>
            <a:endParaRPr lang="nl-NL"/>
          </a:p>
        </p:txBody>
      </p:sp>
    </p:spTree>
    <p:extLst>
      <p:ext uri="{BB962C8B-B14F-4D97-AF65-F5344CB8AC3E}">
        <p14:creationId xmlns:p14="http://schemas.microsoft.com/office/powerpoint/2010/main" val="2793932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sure about the titles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617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21</a:t>
            </a:fld>
            <a:endParaRPr lang="nl-NL"/>
          </a:p>
        </p:txBody>
      </p:sp>
    </p:spTree>
    <p:extLst>
      <p:ext uri="{BB962C8B-B14F-4D97-AF65-F5344CB8AC3E}">
        <p14:creationId xmlns:p14="http://schemas.microsoft.com/office/powerpoint/2010/main" val="2140338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GB" b="0" i="0" dirty="0">
              <a:solidFill>
                <a:srgbClr val="2E2F33"/>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534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22</a:t>
            </a:fld>
            <a:endParaRPr lang="nl-NL"/>
          </a:p>
        </p:txBody>
      </p:sp>
    </p:spTree>
    <p:extLst>
      <p:ext uri="{BB962C8B-B14F-4D97-AF65-F5344CB8AC3E}">
        <p14:creationId xmlns:p14="http://schemas.microsoft.com/office/powerpoint/2010/main" val="1221531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23</a:t>
            </a:fld>
            <a:endParaRPr lang="nl-NL"/>
          </a:p>
        </p:txBody>
      </p:sp>
    </p:spTree>
    <p:extLst>
      <p:ext uri="{BB962C8B-B14F-4D97-AF65-F5344CB8AC3E}">
        <p14:creationId xmlns:p14="http://schemas.microsoft.com/office/powerpoint/2010/main" val="618927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a:t>-&gt; </a:t>
            </a:r>
            <a:r>
              <a:rPr lang="nl-NL" dirty="0" err="1"/>
              <a:t>to</a:t>
            </a:r>
            <a:r>
              <a:rPr lang="nl-NL" dirty="0"/>
              <a:t> start </a:t>
            </a:r>
            <a:r>
              <a:rPr lang="nl-NL" dirty="0" err="1"/>
              <a:t>already</a:t>
            </a:r>
            <a:r>
              <a:rPr lang="nl-NL" dirty="0"/>
              <a:t> </a:t>
            </a:r>
            <a:r>
              <a:rPr lang="nl-NL" dirty="0" err="1"/>
              <a:t>avoiding</a:t>
            </a:r>
            <a:r>
              <a:rPr lang="nl-NL" dirty="0"/>
              <a:t> </a:t>
            </a:r>
            <a:r>
              <a:rPr lang="nl-NL" dirty="0" err="1"/>
              <a:t>the</a:t>
            </a:r>
            <a:r>
              <a:rPr lang="nl-NL" dirty="0"/>
              <a:t> </a:t>
            </a:r>
            <a:r>
              <a:rPr lang="nl-NL" dirty="0" err="1"/>
              <a:t>challenges</a:t>
            </a:r>
            <a:r>
              <a:rPr lang="nl-NL" dirty="0"/>
              <a:t>:</a:t>
            </a:r>
          </a:p>
          <a:p>
            <a:pPr marL="171450" indent="-171450">
              <a:buFontTx/>
              <a:buChar char="-"/>
            </a:pPr>
            <a:r>
              <a:rPr lang="nl-NL" dirty="0"/>
              <a:t>Take </a:t>
            </a:r>
            <a:r>
              <a:rPr lang="nl-NL" dirty="0" err="1"/>
              <a:t>away</a:t>
            </a:r>
            <a:r>
              <a:rPr lang="nl-NL" dirty="0"/>
              <a:t> </a:t>
            </a:r>
            <a:r>
              <a:rPr lang="nl-NL" dirty="0" err="1"/>
              <a:t>the</a:t>
            </a:r>
            <a:r>
              <a:rPr lang="nl-NL" dirty="0"/>
              <a:t> </a:t>
            </a:r>
            <a:r>
              <a:rPr lang="nl-NL" dirty="0" err="1"/>
              <a:t>doubts</a:t>
            </a:r>
            <a:r>
              <a:rPr lang="nl-NL" dirty="0"/>
              <a:t> </a:t>
            </a:r>
          </a:p>
          <a:p>
            <a:pPr marL="171450" indent="-171450">
              <a:buFontTx/>
              <a:buChar char="-"/>
            </a:pPr>
            <a:r>
              <a:rPr lang="nl-NL" dirty="0" err="1"/>
              <a:t>Create</a:t>
            </a:r>
            <a:r>
              <a:rPr lang="nl-NL" dirty="0"/>
              <a:t> </a:t>
            </a:r>
            <a:r>
              <a:rPr lang="nl-NL" dirty="0" err="1"/>
              <a:t>an</a:t>
            </a:r>
            <a:r>
              <a:rPr lang="nl-NL" dirty="0"/>
              <a:t> open </a:t>
            </a:r>
            <a:r>
              <a:rPr lang="nl-NL" dirty="0" err="1"/>
              <a:t>communication</a:t>
            </a:r>
            <a:r>
              <a:rPr lang="nl-NL" dirty="0"/>
              <a:t> environment</a:t>
            </a:r>
          </a:p>
        </p:txBody>
      </p:sp>
      <p:sp>
        <p:nvSpPr>
          <p:cNvPr id="4" name="Slide Number Placeholder 3"/>
          <p:cNvSpPr>
            <a:spLocks noGrp="1"/>
          </p:cNvSpPr>
          <p:nvPr>
            <p:ph type="sldNum" sz="quarter" idx="5"/>
          </p:nvPr>
        </p:nvSpPr>
        <p:spPr/>
        <p:txBody>
          <a:bodyPr/>
          <a:lstStyle/>
          <a:p>
            <a:fld id="{0119804A-0C6F-49A6-9BB3-238A1378A11F}" type="slidenum">
              <a:rPr lang="nl-NL" smtClean="0"/>
              <a:t>24</a:t>
            </a:fld>
            <a:endParaRPr lang="nl-NL"/>
          </a:p>
        </p:txBody>
      </p:sp>
    </p:spTree>
    <p:extLst>
      <p:ext uri="{BB962C8B-B14F-4D97-AF65-F5344CB8AC3E}">
        <p14:creationId xmlns:p14="http://schemas.microsoft.com/office/powerpoint/2010/main" val="3573612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err="1"/>
              <a:t>After</a:t>
            </a:r>
            <a:r>
              <a:rPr lang="nl-NL" dirty="0"/>
              <a:t> </a:t>
            </a:r>
            <a:r>
              <a:rPr lang="nl-NL" dirty="0" err="1"/>
              <a:t>approval</a:t>
            </a: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25</a:t>
            </a:fld>
            <a:endParaRPr lang="nl-NL"/>
          </a:p>
        </p:txBody>
      </p:sp>
    </p:spTree>
    <p:extLst>
      <p:ext uri="{BB962C8B-B14F-4D97-AF65-F5344CB8AC3E}">
        <p14:creationId xmlns:p14="http://schemas.microsoft.com/office/powerpoint/2010/main" val="2980786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a:t>How? Interviews </a:t>
            </a:r>
          </a:p>
          <a:p>
            <a:r>
              <a:rPr lang="nl-NL" dirty="0"/>
              <a:t>Client </a:t>
            </a:r>
            <a:r>
              <a:rPr lang="nl-NL" dirty="0" err="1"/>
              <a:t>should</a:t>
            </a:r>
            <a:r>
              <a:rPr lang="nl-NL" dirty="0"/>
              <a:t> </a:t>
            </a:r>
            <a:r>
              <a:rPr lang="nl-NL" dirty="0" err="1"/>
              <a:t>be</a:t>
            </a:r>
            <a:r>
              <a:rPr lang="nl-NL" dirty="0"/>
              <a:t> </a:t>
            </a:r>
            <a:r>
              <a:rPr lang="nl-NL" dirty="0" err="1"/>
              <a:t>prepared</a:t>
            </a:r>
            <a:r>
              <a:rPr lang="nl-NL" dirty="0"/>
              <a:t>. Questionnaires </a:t>
            </a:r>
            <a:r>
              <a:rPr lang="nl-NL" dirty="0" err="1"/>
              <a:t>should</a:t>
            </a:r>
            <a:r>
              <a:rPr lang="nl-NL" dirty="0"/>
              <a:t> </a:t>
            </a:r>
            <a:r>
              <a:rPr lang="nl-NL" dirty="0" err="1"/>
              <a:t>be</a:t>
            </a:r>
            <a:r>
              <a:rPr lang="nl-NL" dirty="0"/>
              <a:t> </a:t>
            </a:r>
            <a:r>
              <a:rPr lang="nl-NL" dirty="0" err="1"/>
              <a:t>filled</a:t>
            </a:r>
            <a:r>
              <a:rPr lang="nl-NL" dirty="0"/>
              <a:t>; </a:t>
            </a:r>
            <a:r>
              <a:rPr lang="nl-NL" dirty="0" err="1"/>
              <a:t>they</a:t>
            </a:r>
            <a:r>
              <a:rPr lang="nl-NL" dirty="0"/>
              <a:t> </a:t>
            </a:r>
            <a:r>
              <a:rPr lang="nl-NL" dirty="0" err="1"/>
              <a:t>should</a:t>
            </a:r>
            <a:r>
              <a:rPr lang="nl-NL" dirty="0"/>
              <a:t> </a:t>
            </a:r>
            <a:r>
              <a:rPr lang="nl-NL" dirty="0" err="1"/>
              <a:t>work</a:t>
            </a:r>
            <a:r>
              <a:rPr lang="nl-NL" dirty="0"/>
              <a:t> on </a:t>
            </a:r>
            <a:r>
              <a:rPr lang="nl-NL" dirty="0" err="1"/>
              <a:t>it</a:t>
            </a:r>
            <a:r>
              <a:rPr lang="nl-NL" dirty="0"/>
              <a:t> </a:t>
            </a:r>
            <a:r>
              <a:rPr lang="nl-NL" dirty="0" err="1"/>
              <a:t>by</a:t>
            </a:r>
            <a:r>
              <a:rPr lang="nl-NL" dirty="0"/>
              <a:t> </a:t>
            </a:r>
            <a:r>
              <a:rPr lang="nl-NL" dirty="0" err="1"/>
              <a:t>then</a:t>
            </a:r>
            <a:r>
              <a:rPr lang="nl-NL" dirty="0"/>
              <a:t>.</a:t>
            </a:r>
          </a:p>
          <a:p>
            <a:endParaRPr lang="nl-NL" dirty="0"/>
          </a:p>
          <a:p>
            <a:r>
              <a:rPr lang="nl-NL" dirty="0" err="1"/>
              <a:t>They</a:t>
            </a:r>
            <a:r>
              <a:rPr lang="nl-NL" dirty="0"/>
              <a:t> </a:t>
            </a:r>
            <a:r>
              <a:rPr lang="nl-NL" dirty="0" err="1"/>
              <a:t>come</a:t>
            </a:r>
            <a:r>
              <a:rPr lang="nl-NL" dirty="0"/>
              <a:t> </a:t>
            </a:r>
            <a:r>
              <a:rPr lang="nl-NL" dirty="0" err="1"/>
              <a:t>and</a:t>
            </a:r>
            <a:r>
              <a:rPr lang="nl-NL" dirty="0"/>
              <a:t> </a:t>
            </a:r>
            <a:r>
              <a:rPr lang="nl-NL" dirty="0" err="1"/>
              <a:t>sit</a:t>
            </a:r>
            <a:r>
              <a:rPr lang="nl-NL" dirty="0"/>
              <a:t>; </a:t>
            </a:r>
            <a:r>
              <a:rPr lang="nl-NL" dirty="0" err="1"/>
              <a:t>tell</a:t>
            </a:r>
            <a:r>
              <a:rPr lang="nl-NL" dirty="0"/>
              <a:t> </a:t>
            </a:r>
            <a:r>
              <a:rPr lang="nl-NL" dirty="0" err="1"/>
              <a:t>us</a:t>
            </a:r>
            <a:r>
              <a:rPr lang="nl-NL" dirty="0"/>
              <a:t>.-&gt; </a:t>
            </a:r>
            <a:r>
              <a:rPr lang="nl-NL" dirty="0" err="1"/>
              <a:t>They</a:t>
            </a:r>
            <a:r>
              <a:rPr lang="nl-NL" dirty="0"/>
              <a:t> </a:t>
            </a:r>
            <a:r>
              <a:rPr lang="nl-NL" dirty="0" err="1"/>
              <a:t>should</a:t>
            </a:r>
            <a:r>
              <a:rPr lang="nl-NL" dirty="0"/>
              <a:t> </a:t>
            </a:r>
            <a:r>
              <a:rPr lang="nl-NL" dirty="0" err="1"/>
              <a:t>know</a:t>
            </a:r>
            <a:r>
              <a:rPr lang="nl-NL" dirty="0"/>
              <a:t> </a:t>
            </a:r>
            <a:r>
              <a:rPr lang="nl-NL" dirty="0" err="1"/>
              <a:t>what</a:t>
            </a:r>
            <a:r>
              <a:rPr lang="nl-NL" dirty="0"/>
              <a:t> </a:t>
            </a:r>
            <a:r>
              <a:rPr lang="nl-NL" dirty="0" err="1"/>
              <a:t>they</a:t>
            </a:r>
            <a:r>
              <a:rPr lang="nl-NL" dirty="0"/>
              <a:t> want. </a:t>
            </a:r>
          </a:p>
          <a:p>
            <a:endParaRPr lang="nl-NL" dirty="0"/>
          </a:p>
          <a:p>
            <a:r>
              <a:rPr lang="nl-NL" dirty="0" err="1"/>
              <a:t>Examples</a:t>
            </a:r>
            <a:r>
              <a:rPr lang="nl-NL" dirty="0"/>
              <a:t> </a:t>
            </a:r>
            <a:r>
              <a:rPr lang="nl-NL" dirty="0" err="1"/>
              <a:t>based</a:t>
            </a:r>
            <a:r>
              <a:rPr lang="nl-NL" dirty="0"/>
              <a:t> on </a:t>
            </a:r>
            <a:r>
              <a:rPr lang="nl-NL" dirty="0" err="1"/>
              <a:t>discussion</a:t>
            </a:r>
            <a:r>
              <a:rPr lang="nl-NL" dirty="0"/>
              <a:t> </a:t>
            </a:r>
            <a:r>
              <a:rPr lang="nl-NL" dirty="0" err="1"/>
              <a:t>prepared</a:t>
            </a:r>
            <a:r>
              <a:rPr lang="nl-NL" dirty="0"/>
              <a:t> or on </a:t>
            </a:r>
            <a:r>
              <a:rPr lang="nl-NL" dirty="0" err="1"/>
              <a:t>the</a:t>
            </a:r>
            <a:r>
              <a:rPr lang="nl-NL" dirty="0"/>
              <a:t> spot. </a:t>
            </a:r>
          </a:p>
          <a:p>
            <a:endParaRPr lang="nl-NL" dirty="0"/>
          </a:p>
          <a:p>
            <a:r>
              <a:rPr lang="nl-NL" dirty="0" err="1"/>
              <a:t>Work</a:t>
            </a:r>
            <a:r>
              <a:rPr lang="nl-NL" dirty="0"/>
              <a:t> </a:t>
            </a:r>
            <a:r>
              <a:rPr lang="nl-NL" dirty="0" err="1"/>
              <a:t>process</a:t>
            </a:r>
            <a:r>
              <a:rPr lang="nl-NL" dirty="0"/>
              <a:t> in diagram.</a:t>
            </a:r>
          </a:p>
        </p:txBody>
      </p:sp>
      <p:sp>
        <p:nvSpPr>
          <p:cNvPr id="4" name="Slide Number Placeholder 3"/>
          <p:cNvSpPr>
            <a:spLocks noGrp="1"/>
          </p:cNvSpPr>
          <p:nvPr>
            <p:ph type="sldNum" sz="quarter" idx="5"/>
          </p:nvPr>
        </p:nvSpPr>
        <p:spPr/>
        <p:txBody>
          <a:bodyPr/>
          <a:lstStyle/>
          <a:p>
            <a:fld id="{0119804A-0C6F-49A6-9BB3-238A1378A11F}" type="slidenum">
              <a:rPr lang="nl-NL" smtClean="0"/>
              <a:t>26</a:t>
            </a:fld>
            <a:endParaRPr lang="nl-NL"/>
          </a:p>
        </p:txBody>
      </p:sp>
    </p:spTree>
    <p:extLst>
      <p:ext uri="{BB962C8B-B14F-4D97-AF65-F5344CB8AC3E}">
        <p14:creationId xmlns:p14="http://schemas.microsoft.com/office/powerpoint/2010/main" val="3805198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27</a:t>
            </a:fld>
            <a:endParaRPr lang="nl-NL"/>
          </a:p>
        </p:txBody>
      </p:sp>
    </p:spTree>
    <p:extLst>
      <p:ext uri="{BB962C8B-B14F-4D97-AF65-F5344CB8AC3E}">
        <p14:creationId xmlns:p14="http://schemas.microsoft.com/office/powerpoint/2010/main" val="1871679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err="1"/>
              <a:t>After</a:t>
            </a:r>
            <a:r>
              <a:rPr lang="nl-NL" dirty="0"/>
              <a:t> </a:t>
            </a:r>
            <a:r>
              <a:rPr lang="nl-NL" dirty="0" err="1"/>
              <a:t>approval</a:t>
            </a: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28</a:t>
            </a:fld>
            <a:endParaRPr lang="nl-NL"/>
          </a:p>
        </p:txBody>
      </p:sp>
    </p:spTree>
    <p:extLst>
      <p:ext uri="{BB962C8B-B14F-4D97-AF65-F5344CB8AC3E}">
        <p14:creationId xmlns:p14="http://schemas.microsoft.com/office/powerpoint/2010/main" val="3950860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err="1"/>
              <a:t>Use</a:t>
            </a:r>
            <a:r>
              <a:rPr lang="nl-NL" dirty="0"/>
              <a:t> of </a:t>
            </a:r>
            <a:r>
              <a:rPr lang="nl-NL" dirty="0" err="1"/>
              <a:t>visualisations</a:t>
            </a:r>
            <a:r>
              <a:rPr lang="nl-NL" dirty="0"/>
              <a:t>, </a:t>
            </a:r>
            <a:r>
              <a:rPr lang="nl-NL" dirty="0" err="1"/>
              <a:t>examples</a:t>
            </a:r>
            <a:r>
              <a:rPr lang="nl-NL" dirty="0"/>
              <a:t>, </a:t>
            </a:r>
            <a:r>
              <a:rPr lang="nl-NL" dirty="0" err="1"/>
              <a:t>tables</a:t>
            </a:r>
            <a:r>
              <a:rPr lang="nl-NL" dirty="0"/>
              <a:t>, </a:t>
            </a:r>
            <a:r>
              <a:rPr lang="nl-NL" dirty="0" err="1"/>
              <a:t>where</a:t>
            </a:r>
            <a:r>
              <a:rPr lang="nl-NL" dirty="0"/>
              <a:t> </a:t>
            </a:r>
            <a:r>
              <a:rPr lang="nl-NL" dirty="0" err="1"/>
              <a:t>possible</a:t>
            </a:r>
            <a:r>
              <a:rPr lang="nl-NL" dirty="0"/>
              <a:t> </a:t>
            </a:r>
            <a:r>
              <a:rPr lang="nl-NL" dirty="0" err="1"/>
              <a:t>to</a:t>
            </a:r>
            <a:r>
              <a:rPr lang="nl-NL" dirty="0"/>
              <a:t> </a:t>
            </a:r>
            <a:r>
              <a:rPr lang="nl-NL" dirty="0" err="1"/>
              <a:t>give</a:t>
            </a:r>
            <a:r>
              <a:rPr lang="nl-NL" dirty="0"/>
              <a:t> a </a:t>
            </a:r>
            <a:r>
              <a:rPr lang="nl-NL" dirty="0" err="1"/>
              <a:t>good</a:t>
            </a:r>
            <a:r>
              <a:rPr lang="nl-NL" dirty="0"/>
              <a:t> </a:t>
            </a:r>
            <a:r>
              <a:rPr lang="nl-NL" dirty="0" err="1"/>
              <a:t>impression</a:t>
            </a:r>
            <a:r>
              <a:rPr lang="nl-NL" dirty="0"/>
              <a:t> of </a:t>
            </a:r>
            <a:r>
              <a:rPr lang="nl-NL" dirty="0" err="1"/>
              <a:t>the</a:t>
            </a:r>
            <a:r>
              <a:rPr lang="nl-NL" dirty="0"/>
              <a:t> solution</a:t>
            </a:r>
          </a:p>
          <a:p>
            <a:pPr>
              <a:lnSpc>
                <a:spcPct val="150000"/>
              </a:lnSpc>
              <a:spcBef>
                <a:spcPts val="1200"/>
              </a:spcBef>
              <a:spcAft>
                <a:spcPts val="1200"/>
              </a:spcAft>
            </a:pPr>
            <a:r>
              <a:rPr lang="en-GB" sz="1800" dirty="0">
                <a:solidFill>
                  <a:srgbClr val="000000"/>
                </a:solidFill>
                <a:effectLst/>
                <a:latin typeface="Lato-Regular"/>
                <a:cs typeface="Lato-Regular"/>
              </a:rPr>
              <a:t>For specific steps of the work process the details will be provided by other departments within our</a:t>
            </a:r>
            <a:endParaRPr lang="en-GB" dirty="0">
              <a:effectLst/>
            </a:endParaRPr>
          </a:p>
          <a:p>
            <a:pPr>
              <a:lnSpc>
                <a:spcPct val="150000"/>
              </a:lnSpc>
              <a:spcBef>
                <a:spcPts val="1200"/>
              </a:spcBef>
              <a:spcAft>
                <a:spcPts val="1200"/>
              </a:spcAft>
            </a:pPr>
            <a:r>
              <a:rPr lang="en-GB" sz="1800" dirty="0">
                <a:solidFill>
                  <a:srgbClr val="000000"/>
                </a:solidFill>
                <a:effectLst/>
                <a:latin typeface="Lato-Regular"/>
                <a:cs typeface="Lato-Regular"/>
              </a:rPr>
              <a:t>company: each department is specialised in certain parts of the software and its functionalities.</a:t>
            </a:r>
            <a:endParaRPr lang="en-GB" dirty="0">
              <a:effectLst/>
            </a:endParaRPr>
          </a:p>
          <a:p>
            <a:pPr>
              <a:lnSpc>
                <a:spcPct val="150000"/>
              </a:lnSpc>
              <a:spcBef>
                <a:spcPts val="1200"/>
              </a:spcBef>
              <a:spcAft>
                <a:spcPts val="1200"/>
              </a:spcAft>
            </a:pPr>
            <a:r>
              <a:rPr lang="en-GB" sz="1800" dirty="0">
                <a:solidFill>
                  <a:srgbClr val="000000"/>
                </a:solidFill>
                <a:effectLst/>
                <a:latin typeface="Lato-Regular"/>
                <a:cs typeface="Lato-Regular"/>
              </a:rPr>
              <a:t>All the steps are mostly explained by tables, diagrams, and figures instead of large amounts of</a:t>
            </a:r>
            <a:endParaRPr lang="en-GB" dirty="0">
              <a:effectLst/>
            </a:endParaRPr>
          </a:p>
          <a:p>
            <a:pPr>
              <a:lnSpc>
                <a:spcPct val="150000"/>
              </a:lnSpc>
              <a:spcBef>
                <a:spcPts val="1200"/>
              </a:spcBef>
              <a:spcAft>
                <a:spcPts val="1200"/>
              </a:spcAft>
            </a:pPr>
            <a:r>
              <a:rPr lang="en-GB" sz="1800" dirty="0">
                <a:solidFill>
                  <a:srgbClr val="000000"/>
                </a:solidFill>
                <a:effectLst/>
                <a:latin typeface="Lato-Regular"/>
                <a:cs typeface="Lato-Regular"/>
              </a:rPr>
              <a:t>text in order to be manageable to digest easily by all stakeholders. Within the plan practical</a:t>
            </a:r>
            <a:endParaRPr lang="en-GB" dirty="0">
              <a:effectLst/>
            </a:endParaRPr>
          </a:p>
          <a:p>
            <a:pPr>
              <a:lnSpc>
                <a:spcPct val="150000"/>
              </a:lnSpc>
              <a:spcBef>
                <a:spcPts val="1200"/>
              </a:spcBef>
              <a:spcAft>
                <a:spcPts val="1200"/>
              </a:spcAft>
            </a:pPr>
            <a:r>
              <a:rPr lang="en-GB" sz="1800" dirty="0">
                <a:solidFill>
                  <a:srgbClr val="000000"/>
                </a:solidFill>
                <a:effectLst/>
                <a:latin typeface="Lato-Regular"/>
                <a:cs typeface="Lato-Regular"/>
              </a:rPr>
              <a:t>examples based on the client’s data will be added to convince the client of the software solution.</a:t>
            </a:r>
            <a:endParaRPr lang="en-GB" dirty="0">
              <a:effectLst/>
            </a:endParaRPr>
          </a:p>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29</a:t>
            </a:fld>
            <a:endParaRPr lang="nl-NL"/>
          </a:p>
        </p:txBody>
      </p:sp>
    </p:spTree>
    <p:extLst>
      <p:ext uri="{BB962C8B-B14F-4D97-AF65-F5344CB8AC3E}">
        <p14:creationId xmlns:p14="http://schemas.microsoft.com/office/powerpoint/2010/main" val="1715527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nSpc>
                <a:spcPct val="150000"/>
              </a:lnSpc>
              <a:spcBef>
                <a:spcPts val="1200"/>
              </a:spcBef>
              <a:spcAft>
                <a:spcPts val="1200"/>
              </a:spcAft>
            </a:pPr>
            <a:r>
              <a:rPr lang="en-GB" sz="1800" dirty="0">
                <a:solidFill>
                  <a:srgbClr val="000000"/>
                </a:solidFill>
                <a:effectLst/>
                <a:latin typeface="Lato-Regular"/>
                <a:cs typeface="Lato-Regular"/>
              </a:rPr>
              <a:t>Comparable with </a:t>
            </a:r>
            <a:r>
              <a:rPr lang="en-GB" sz="1800" u="sng" dirty="0">
                <a:solidFill>
                  <a:srgbClr val="000000"/>
                </a:solidFill>
                <a:effectLst/>
                <a:latin typeface="Lato-Regular"/>
                <a:cs typeface="Lato-Regular"/>
              </a:rPr>
              <a:t>P&amp;ID (piping and instruments)</a:t>
            </a:r>
          </a:p>
          <a:p>
            <a:pPr>
              <a:lnSpc>
                <a:spcPct val="150000"/>
              </a:lnSpc>
              <a:spcBef>
                <a:spcPts val="1200"/>
              </a:spcBef>
              <a:spcAft>
                <a:spcPts val="1200"/>
              </a:spcAft>
            </a:pPr>
            <a:endParaRPr lang="en-GB" sz="1800" dirty="0">
              <a:solidFill>
                <a:srgbClr val="000000"/>
              </a:solidFill>
              <a:effectLst/>
              <a:latin typeface="Lato-Regular"/>
              <a:cs typeface="Lato-Regular"/>
            </a:endParaRPr>
          </a:p>
          <a:p>
            <a:pPr>
              <a:lnSpc>
                <a:spcPct val="150000"/>
              </a:lnSpc>
              <a:spcBef>
                <a:spcPts val="1200"/>
              </a:spcBef>
              <a:spcAft>
                <a:spcPts val="1200"/>
              </a:spcAft>
            </a:pPr>
            <a:r>
              <a:rPr lang="en-GB" sz="1800" dirty="0">
                <a:solidFill>
                  <a:srgbClr val="000000"/>
                </a:solidFill>
                <a:effectLst/>
                <a:latin typeface="Lato-Regular"/>
                <a:cs typeface="Lato-Regular"/>
              </a:rPr>
              <a:t>The work process will be visualised in a diagram, which should be one clear but</a:t>
            </a:r>
            <a:endParaRPr lang="en-GB" dirty="0">
              <a:effectLst/>
            </a:endParaRPr>
          </a:p>
          <a:p>
            <a:pPr>
              <a:lnSpc>
                <a:spcPct val="150000"/>
              </a:lnSpc>
              <a:spcBef>
                <a:spcPts val="1200"/>
              </a:spcBef>
              <a:spcAft>
                <a:spcPts val="1200"/>
              </a:spcAft>
            </a:pPr>
            <a:r>
              <a:rPr lang="en-GB" sz="1800" dirty="0">
                <a:solidFill>
                  <a:srgbClr val="000000"/>
                </a:solidFill>
                <a:effectLst/>
                <a:latin typeface="Lato-Regular"/>
                <a:cs typeface="Lato-Regular"/>
              </a:rPr>
              <a:t>extensive overview in order to be the leading for the implementation.</a:t>
            </a:r>
            <a:endParaRPr lang="en-GB" dirty="0">
              <a:effectLst/>
            </a:endParaRPr>
          </a:p>
          <a:p>
            <a:pPr>
              <a:lnSpc>
                <a:spcPct val="150000"/>
              </a:lnSpc>
              <a:spcBef>
                <a:spcPts val="1200"/>
              </a:spcBef>
              <a:spcAft>
                <a:spcPts val="1200"/>
              </a:spcAft>
            </a:pPr>
            <a:r>
              <a:rPr lang="en-GB" sz="1800" dirty="0">
                <a:solidFill>
                  <a:srgbClr val="000000"/>
                </a:solidFill>
                <a:effectLst/>
                <a:latin typeface="Lato-Regular"/>
                <a:cs typeface="Lato-Regular"/>
              </a:rPr>
              <a:t> </a:t>
            </a:r>
            <a:endParaRPr lang="en-GB" dirty="0">
              <a:effectLst/>
            </a:endParaRPr>
          </a:p>
          <a:p>
            <a:pPr>
              <a:lnSpc>
                <a:spcPct val="150000"/>
              </a:lnSpc>
              <a:spcBef>
                <a:spcPts val="1200"/>
              </a:spcBef>
              <a:spcAft>
                <a:spcPts val="1200"/>
              </a:spcAft>
            </a:pPr>
            <a:r>
              <a:rPr lang="en-GB" sz="1800" dirty="0">
                <a:solidFill>
                  <a:srgbClr val="000000"/>
                </a:solidFill>
                <a:effectLst/>
                <a:latin typeface="Lato-Regular"/>
                <a:cs typeface="Lato-Regular"/>
              </a:rPr>
              <a:t>The work process should be standardised and harmonised for all departments within the client’s organisation to gain its benefits; </a:t>
            </a:r>
            <a:endParaRPr lang="en-GB" dirty="0">
              <a:effectLst/>
            </a:endParaRPr>
          </a:p>
          <a:p>
            <a:pPr marL="342900" lvl="0" indent="-342900">
              <a:lnSpc>
                <a:spcPct val="150000"/>
              </a:lnSpc>
              <a:spcBef>
                <a:spcPts val="1200"/>
              </a:spcBef>
              <a:spcAft>
                <a:spcPts val="1200"/>
              </a:spcAft>
              <a:buFont typeface="Symbol" panose="05050102010706020507" pitchFamily="18" charset="2"/>
              <a:buChar char=""/>
            </a:pPr>
            <a:r>
              <a:rPr lang="en-GB" sz="1800" dirty="0">
                <a:solidFill>
                  <a:srgbClr val="000000"/>
                </a:solidFill>
                <a:effectLst/>
                <a:latin typeface="Lato-Regular"/>
                <a:ea typeface="Calibri" panose="020F0502020204030204" pitchFamily="34" charset="0"/>
                <a:cs typeface="Lato-Regular"/>
              </a:rPr>
              <a:t>reductions in variability,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Bef>
                <a:spcPts val="1200"/>
              </a:spcBef>
              <a:spcAft>
                <a:spcPts val="1200"/>
              </a:spcAft>
              <a:buFont typeface="Symbol" panose="05050102010706020507" pitchFamily="18" charset="2"/>
              <a:buChar char=""/>
            </a:pPr>
            <a:r>
              <a:rPr lang="en-GB" sz="1800" dirty="0">
                <a:solidFill>
                  <a:srgbClr val="000000"/>
                </a:solidFill>
                <a:effectLst/>
                <a:latin typeface="Lato-Regular"/>
                <a:ea typeface="Calibri" panose="020F0502020204030204" pitchFamily="34" charset="0"/>
                <a:cs typeface="Lato-Regular"/>
              </a:rPr>
              <a:t>easier training of new users,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Bef>
                <a:spcPts val="1200"/>
              </a:spcBef>
              <a:spcAft>
                <a:spcPts val="1200"/>
              </a:spcAft>
              <a:buFont typeface="Symbol" panose="05050102010706020507" pitchFamily="18" charset="2"/>
              <a:buChar char=""/>
            </a:pPr>
            <a:r>
              <a:rPr lang="en-GB" sz="1800" dirty="0">
                <a:solidFill>
                  <a:srgbClr val="000000"/>
                </a:solidFill>
                <a:effectLst/>
                <a:latin typeface="Lato-Regular"/>
                <a:ea typeface="Calibri" panose="020F0502020204030204" pitchFamily="34" charset="0"/>
                <a:cs typeface="Lato-Regular"/>
              </a:rPr>
              <a:t>reductions in human errors,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Bef>
                <a:spcPts val="1200"/>
              </a:spcBef>
              <a:spcAft>
                <a:spcPts val="1200"/>
              </a:spcAft>
              <a:buFont typeface="Symbol" panose="05050102010706020507" pitchFamily="18" charset="2"/>
              <a:buChar char=""/>
            </a:pPr>
            <a:r>
              <a:rPr lang="en-GB" sz="1800" dirty="0">
                <a:solidFill>
                  <a:srgbClr val="000000"/>
                </a:solidFill>
                <a:effectLst/>
                <a:latin typeface="Lato-Regular"/>
                <a:ea typeface="Calibri" panose="020F0502020204030204" pitchFamily="34" charset="0"/>
                <a:cs typeface="Lato-Regular"/>
              </a:rPr>
              <a:t>and a have a baseline for future improvement activities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30</a:t>
            </a:fld>
            <a:endParaRPr lang="nl-NL"/>
          </a:p>
        </p:txBody>
      </p:sp>
    </p:spTree>
    <p:extLst>
      <p:ext uri="{BB962C8B-B14F-4D97-AF65-F5344CB8AC3E}">
        <p14:creationId xmlns:p14="http://schemas.microsoft.com/office/powerpoint/2010/main" val="2134723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Risks + mitigation plans</a:t>
            </a:r>
          </a:p>
          <a:p>
            <a:r>
              <a:rPr lang="en-GB" dirty="0"/>
              <a:t>Detailed description of activities in proposed timeline</a:t>
            </a:r>
          </a:p>
          <a:p>
            <a:r>
              <a:rPr lang="en-GB" dirty="0"/>
              <a:t>Actions and responsibilities of client</a:t>
            </a:r>
          </a:p>
          <a:p>
            <a:endParaRPr lang="en-GB" dirty="0"/>
          </a:p>
          <a:p>
            <a:r>
              <a:rPr lang="en-GB" dirty="0"/>
              <a:t>High-level with examples</a:t>
            </a:r>
          </a:p>
          <a:p>
            <a:endParaRPr lang="en-GB" dirty="0"/>
          </a:p>
        </p:txBody>
      </p:sp>
      <p:sp>
        <p:nvSpPr>
          <p:cNvPr id="4" name="Slide Number Placeholder 3"/>
          <p:cNvSpPr>
            <a:spLocks noGrp="1"/>
          </p:cNvSpPr>
          <p:nvPr>
            <p:ph type="sldNum" sz="quarter" idx="5"/>
          </p:nvPr>
        </p:nvSpPr>
        <p:spPr/>
        <p:txBody>
          <a:bodyPr/>
          <a:lstStyle/>
          <a:p>
            <a:fld id="{0119804A-0C6F-49A6-9BB3-238A1378A11F}" type="slidenum">
              <a:rPr lang="nl-NL" smtClean="0"/>
              <a:t>31</a:t>
            </a:fld>
            <a:endParaRPr lang="nl-NL"/>
          </a:p>
        </p:txBody>
      </p:sp>
    </p:spTree>
    <p:extLst>
      <p:ext uri="{BB962C8B-B14F-4D97-AF65-F5344CB8AC3E}">
        <p14:creationId xmlns:p14="http://schemas.microsoft.com/office/powerpoint/2010/main" val="135524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New picture here</a:t>
            </a:r>
          </a:p>
        </p:txBody>
      </p:sp>
      <p:sp>
        <p:nvSpPr>
          <p:cNvPr id="4" name="Slide Number Placeholder 3"/>
          <p:cNvSpPr>
            <a:spLocks noGrp="1"/>
          </p:cNvSpPr>
          <p:nvPr>
            <p:ph type="sldNum" sz="quarter" idx="5"/>
          </p:nvPr>
        </p:nvSpPr>
        <p:spPr/>
        <p:txBody>
          <a:bodyPr/>
          <a:lstStyle/>
          <a:p>
            <a:fld id="{0119804A-0C6F-49A6-9BB3-238A1378A11F}" type="slidenum">
              <a:rPr lang="nl-NL" smtClean="0"/>
              <a:t>3</a:t>
            </a:fld>
            <a:endParaRPr lang="nl-NL"/>
          </a:p>
        </p:txBody>
      </p:sp>
    </p:spTree>
    <p:extLst>
      <p:ext uri="{BB962C8B-B14F-4D97-AF65-F5344CB8AC3E}">
        <p14:creationId xmlns:p14="http://schemas.microsoft.com/office/powerpoint/2010/main" val="3848733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err="1"/>
              <a:t>After</a:t>
            </a:r>
            <a:r>
              <a:rPr lang="nl-NL" dirty="0"/>
              <a:t> </a:t>
            </a:r>
            <a:r>
              <a:rPr lang="nl-NL" dirty="0" err="1"/>
              <a:t>approval</a:t>
            </a: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32</a:t>
            </a:fld>
            <a:endParaRPr lang="nl-NL"/>
          </a:p>
        </p:txBody>
      </p:sp>
    </p:spTree>
    <p:extLst>
      <p:ext uri="{BB962C8B-B14F-4D97-AF65-F5344CB8AC3E}">
        <p14:creationId xmlns:p14="http://schemas.microsoft.com/office/powerpoint/2010/main" val="975078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Tool champions; community feeling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Communication plan with PM on client side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Regular pm meetings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Sponsor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nl-NL" dirty="0"/>
              <a:t>Deployment</a:t>
            </a:r>
          </a:p>
          <a:p>
            <a:r>
              <a:rPr lang="nl-NL" dirty="0"/>
              <a:t>Training </a:t>
            </a:r>
            <a:r>
              <a:rPr lang="nl-NL" dirty="0" err="1"/>
              <a:t>with</a:t>
            </a:r>
            <a:r>
              <a:rPr lang="nl-NL" dirty="0"/>
              <a:t> </a:t>
            </a:r>
            <a:r>
              <a:rPr lang="nl-NL" dirty="0" err="1"/>
              <a:t>core</a:t>
            </a:r>
            <a:r>
              <a:rPr lang="nl-NL" dirty="0"/>
              <a:t> users</a:t>
            </a:r>
          </a:p>
        </p:txBody>
      </p:sp>
      <p:sp>
        <p:nvSpPr>
          <p:cNvPr id="4" name="Slide Number Placeholder 3"/>
          <p:cNvSpPr>
            <a:spLocks noGrp="1"/>
          </p:cNvSpPr>
          <p:nvPr>
            <p:ph type="sldNum" sz="quarter" idx="5"/>
          </p:nvPr>
        </p:nvSpPr>
        <p:spPr/>
        <p:txBody>
          <a:bodyPr/>
          <a:lstStyle/>
          <a:p>
            <a:fld id="{0119804A-0C6F-49A6-9BB3-238A1378A11F}" type="slidenum">
              <a:rPr lang="nl-NL" smtClean="0"/>
              <a:t>33</a:t>
            </a:fld>
            <a:endParaRPr lang="nl-NL"/>
          </a:p>
        </p:txBody>
      </p:sp>
    </p:spTree>
    <p:extLst>
      <p:ext uri="{BB962C8B-B14F-4D97-AF65-F5344CB8AC3E}">
        <p14:creationId xmlns:p14="http://schemas.microsoft.com/office/powerpoint/2010/main" val="4200911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nSpc>
                <a:spcPct val="150000"/>
              </a:lnSpc>
              <a:spcBef>
                <a:spcPts val="1200"/>
              </a:spcBef>
              <a:spcAft>
                <a:spcPts val="1200"/>
              </a:spcAft>
            </a:pPr>
            <a:r>
              <a:rPr lang="en-GB" sz="1800" dirty="0">
                <a:solidFill>
                  <a:srgbClr val="000000"/>
                </a:solidFill>
                <a:effectLst/>
                <a:latin typeface="Lato-Regular"/>
                <a:cs typeface="Lato-Regular"/>
              </a:rPr>
              <a:t>Similar to detail engineering</a:t>
            </a:r>
          </a:p>
          <a:p>
            <a:pPr>
              <a:lnSpc>
                <a:spcPct val="150000"/>
              </a:lnSpc>
              <a:spcBef>
                <a:spcPts val="1200"/>
              </a:spcBef>
              <a:spcAft>
                <a:spcPts val="1200"/>
              </a:spcAft>
            </a:pPr>
            <a:endParaRPr lang="en-GB" sz="1800" dirty="0">
              <a:solidFill>
                <a:srgbClr val="000000"/>
              </a:solidFill>
              <a:effectLst/>
              <a:latin typeface="Lato-Regular"/>
              <a:cs typeface="Lato-Regular"/>
            </a:endParaRPr>
          </a:p>
          <a:p>
            <a:pPr>
              <a:lnSpc>
                <a:spcPct val="150000"/>
              </a:lnSpc>
              <a:spcBef>
                <a:spcPts val="1200"/>
              </a:spcBef>
              <a:spcAft>
                <a:spcPts val="1200"/>
              </a:spcAft>
            </a:pPr>
            <a:r>
              <a:rPr lang="en-GB" sz="1800" dirty="0">
                <a:solidFill>
                  <a:srgbClr val="000000"/>
                </a:solidFill>
                <a:effectLst/>
                <a:latin typeface="Lato-Regular"/>
                <a:cs typeface="Lato-Regular"/>
              </a:rPr>
              <a:t>Certain parts of the software should be further detailed out by our experts, which specifications workshops will be organised to detail out the requirements and software implications. </a:t>
            </a:r>
            <a:endParaRPr lang="en-GB" dirty="0">
              <a:effectLst/>
            </a:endParaRPr>
          </a:p>
          <a:p>
            <a:pPr>
              <a:lnSpc>
                <a:spcPct val="150000"/>
              </a:lnSpc>
              <a:spcBef>
                <a:spcPts val="1200"/>
              </a:spcBef>
              <a:spcAft>
                <a:spcPts val="1200"/>
              </a:spcAft>
            </a:pPr>
            <a:r>
              <a:rPr lang="en-GB" sz="1800" dirty="0">
                <a:solidFill>
                  <a:srgbClr val="000000"/>
                </a:solidFill>
                <a:effectLst/>
                <a:latin typeface="Lato-Regular"/>
                <a:cs typeface="Lato-Regular"/>
              </a:rPr>
              <a:t> </a:t>
            </a:r>
            <a:endParaRPr lang="en-GB" dirty="0">
              <a:effectLst/>
            </a:endParaRPr>
          </a:p>
          <a:p>
            <a:pPr>
              <a:lnSpc>
                <a:spcPct val="150000"/>
              </a:lnSpc>
              <a:spcBef>
                <a:spcPts val="1200"/>
              </a:spcBef>
              <a:spcAft>
                <a:spcPts val="1200"/>
              </a:spcAft>
            </a:pPr>
            <a:r>
              <a:rPr lang="en-GB" sz="1800" dirty="0">
                <a:solidFill>
                  <a:srgbClr val="000000"/>
                </a:solidFill>
                <a:effectLst/>
                <a:latin typeface="Lato-Regular"/>
                <a:cs typeface="Lato-Regular"/>
              </a:rPr>
              <a:t>The specifications details will be captured in a report, which will require formal approval of the client before the related implementation activities will start. In this way, the client will be obliged to be actively involved in the implementation details and has the opportunity to provide feedback.</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34</a:t>
            </a:fld>
            <a:endParaRPr lang="nl-NL"/>
          </a:p>
        </p:txBody>
      </p:sp>
    </p:spTree>
    <p:extLst>
      <p:ext uri="{BB962C8B-B14F-4D97-AF65-F5344CB8AC3E}">
        <p14:creationId xmlns:p14="http://schemas.microsoft.com/office/powerpoint/2010/main" val="2939951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35</a:t>
            </a:fld>
            <a:endParaRPr lang="nl-NL"/>
          </a:p>
        </p:txBody>
      </p:sp>
    </p:spTree>
    <p:extLst>
      <p:ext uri="{BB962C8B-B14F-4D97-AF65-F5344CB8AC3E}">
        <p14:creationId xmlns:p14="http://schemas.microsoft.com/office/powerpoint/2010/main" val="285987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36</a:t>
            </a:fld>
            <a:endParaRPr lang="nl-NL"/>
          </a:p>
        </p:txBody>
      </p:sp>
    </p:spTree>
    <p:extLst>
      <p:ext uri="{BB962C8B-B14F-4D97-AF65-F5344CB8AC3E}">
        <p14:creationId xmlns:p14="http://schemas.microsoft.com/office/powerpoint/2010/main" val="1857100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err="1"/>
              <a:t>After</a:t>
            </a:r>
            <a:r>
              <a:rPr lang="nl-NL" dirty="0"/>
              <a:t> </a:t>
            </a:r>
            <a:r>
              <a:rPr lang="nl-NL" dirty="0" err="1"/>
              <a:t>approval</a:t>
            </a: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37</a:t>
            </a:fld>
            <a:endParaRPr lang="nl-NL"/>
          </a:p>
        </p:txBody>
      </p:sp>
    </p:spTree>
    <p:extLst>
      <p:ext uri="{BB962C8B-B14F-4D97-AF65-F5344CB8AC3E}">
        <p14:creationId xmlns:p14="http://schemas.microsoft.com/office/powerpoint/2010/main" val="1757224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38</a:t>
            </a:fld>
            <a:endParaRPr lang="nl-NL"/>
          </a:p>
        </p:txBody>
      </p:sp>
    </p:spTree>
    <p:extLst>
      <p:ext uri="{BB962C8B-B14F-4D97-AF65-F5344CB8AC3E}">
        <p14:creationId xmlns:p14="http://schemas.microsoft.com/office/powerpoint/2010/main" val="1889030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err="1"/>
              <a:t>After</a:t>
            </a:r>
            <a:r>
              <a:rPr lang="nl-NL" dirty="0"/>
              <a:t> </a:t>
            </a:r>
            <a:r>
              <a:rPr lang="nl-NL" dirty="0" err="1"/>
              <a:t>approval</a:t>
            </a: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39</a:t>
            </a:fld>
            <a:endParaRPr lang="nl-NL"/>
          </a:p>
        </p:txBody>
      </p:sp>
    </p:spTree>
    <p:extLst>
      <p:ext uri="{BB962C8B-B14F-4D97-AF65-F5344CB8AC3E}">
        <p14:creationId xmlns:p14="http://schemas.microsoft.com/office/powerpoint/2010/main" val="857254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40</a:t>
            </a:fld>
            <a:endParaRPr lang="nl-NL"/>
          </a:p>
        </p:txBody>
      </p:sp>
    </p:spTree>
    <p:extLst>
      <p:ext uri="{BB962C8B-B14F-4D97-AF65-F5344CB8AC3E}">
        <p14:creationId xmlns:p14="http://schemas.microsoft.com/office/powerpoint/2010/main" val="642604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41</a:t>
            </a:fld>
            <a:endParaRPr lang="nl-NL"/>
          </a:p>
        </p:txBody>
      </p:sp>
    </p:spTree>
    <p:extLst>
      <p:ext uri="{BB962C8B-B14F-4D97-AF65-F5344CB8AC3E}">
        <p14:creationId xmlns:p14="http://schemas.microsoft.com/office/powerpoint/2010/main" val="32309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0407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42</a:t>
            </a:fld>
            <a:endParaRPr lang="nl-NL"/>
          </a:p>
        </p:txBody>
      </p:sp>
    </p:spTree>
    <p:extLst>
      <p:ext uri="{BB962C8B-B14F-4D97-AF65-F5344CB8AC3E}">
        <p14:creationId xmlns:p14="http://schemas.microsoft.com/office/powerpoint/2010/main" val="34669183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6936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just a grasp of the clients we are serving. We serve a wide variety of industries and we have been doing this since 1996. We basically state that we can support any industry that performs complex technical projects. These include </a:t>
            </a:r>
            <a:r>
              <a:rPr lang="en-US" dirty="0" err="1"/>
              <a:t>Oil&amp;Gas</a:t>
            </a:r>
            <a:r>
              <a:rPr lang="en-US" dirty="0"/>
              <a:t>, pharma, mining, energy, Offshore &amp; Marine and infrastructure.</a:t>
            </a:r>
          </a:p>
          <a:p>
            <a:endParaRPr lang="en-GB" dirty="0"/>
          </a:p>
          <a:p>
            <a:r>
              <a:rPr lang="en-GB" dirty="0"/>
              <a:t>Some mentionable companies here would be Siemens Gamesa, Boskalis and </a:t>
            </a:r>
            <a:r>
              <a:rPr lang="en-GB" dirty="0" err="1"/>
              <a:t>Heerema</a:t>
            </a:r>
            <a:r>
              <a:rPr lang="en-GB" dirty="0"/>
              <a:t>, who are within either the renewable energy / offshore business.</a:t>
            </a:r>
          </a:p>
          <a:p>
            <a:endParaRPr lang="en-GB" dirty="0"/>
          </a:p>
          <a:p>
            <a:endParaRPr lang="en-GB" dirty="0"/>
          </a:p>
          <a:p>
            <a:r>
              <a:rPr lang="en-GB" b="1" dirty="0"/>
              <a:t>Check logos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158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12CADBE4-966B-4F0C-AF81-59D2D1B847A2}" type="slidenum">
              <a:rPr lang="en-US" smtClean="0"/>
              <a:t>6</a:t>
            </a:fld>
            <a:endParaRPr lang="en-US" dirty="0"/>
          </a:p>
        </p:txBody>
      </p:sp>
    </p:spTree>
    <p:extLst>
      <p:ext uri="{BB962C8B-B14F-4D97-AF65-F5344CB8AC3E}">
        <p14:creationId xmlns:p14="http://schemas.microsoft.com/office/powerpoint/2010/main" val="227620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ADBE4-966B-4F0C-AF81-59D2D1B84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43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err="1"/>
              <a:t>Emelgameetion</a:t>
            </a:r>
            <a:r>
              <a:rPr lang="nl-NL" dirty="0"/>
              <a:t>.</a:t>
            </a:r>
          </a:p>
        </p:txBody>
      </p:sp>
      <p:sp>
        <p:nvSpPr>
          <p:cNvPr id="4" name="Slide Number Placeholder 3"/>
          <p:cNvSpPr>
            <a:spLocks noGrp="1"/>
          </p:cNvSpPr>
          <p:nvPr>
            <p:ph type="sldNum" sz="quarter" idx="5"/>
          </p:nvPr>
        </p:nvSpPr>
        <p:spPr/>
        <p:txBody>
          <a:bodyPr/>
          <a:lstStyle/>
          <a:p>
            <a:fld id="{0119804A-0C6F-49A6-9BB3-238A1378A11F}" type="slidenum">
              <a:rPr lang="nl-NL" smtClean="0"/>
              <a:t>10</a:t>
            </a:fld>
            <a:endParaRPr lang="nl-NL"/>
          </a:p>
        </p:txBody>
      </p:sp>
    </p:spTree>
    <p:extLst>
      <p:ext uri="{BB962C8B-B14F-4D97-AF65-F5344CB8AC3E}">
        <p14:creationId xmlns:p14="http://schemas.microsoft.com/office/powerpoint/2010/main" val="2646766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err="1"/>
              <a:t>Less</a:t>
            </a:r>
            <a:r>
              <a:rPr lang="nl-NL" dirty="0"/>
              <a:t> human </a:t>
            </a:r>
            <a:r>
              <a:rPr lang="nl-NL" dirty="0" err="1"/>
              <a:t>errors</a:t>
            </a:r>
            <a:r>
              <a:rPr lang="nl-NL" dirty="0"/>
              <a:t> -&gt; </a:t>
            </a:r>
            <a:r>
              <a:rPr lang="nl-NL" dirty="0" err="1"/>
              <a:t>consistency</a:t>
            </a: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11</a:t>
            </a:fld>
            <a:endParaRPr lang="nl-NL"/>
          </a:p>
        </p:txBody>
      </p:sp>
    </p:spTree>
    <p:extLst>
      <p:ext uri="{BB962C8B-B14F-4D97-AF65-F5344CB8AC3E}">
        <p14:creationId xmlns:p14="http://schemas.microsoft.com/office/powerpoint/2010/main" val="2885667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A34B1-2B86-40DB-A1FC-5CC86F27C6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3E36EAD3-308B-4ABB-8F64-6AADA83F1F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AC720C13-1487-4DFE-98D1-E905D8EFCB62}"/>
              </a:ext>
            </a:extLst>
          </p:cNvPr>
          <p:cNvSpPr>
            <a:spLocks noGrp="1"/>
          </p:cNvSpPr>
          <p:nvPr>
            <p:ph type="dt" sz="half" idx="10"/>
          </p:nvPr>
        </p:nvSpPr>
        <p:spPr/>
        <p:txBody>
          <a:bodyPr/>
          <a:lstStyle/>
          <a:p>
            <a:fld id="{B3DE315F-BE09-4D68-A20E-9EDF950C9605}" type="datetimeFigureOut">
              <a:rPr lang="nl-NL" smtClean="0"/>
              <a:t>26-8-2022</a:t>
            </a:fld>
            <a:endParaRPr lang="nl-NL"/>
          </a:p>
        </p:txBody>
      </p:sp>
      <p:sp>
        <p:nvSpPr>
          <p:cNvPr id="5" name="Footer Placeholder 4">
            <a:extLst>
              <a:ext uri="{FF2B5EF4-FFF2-40B4-BE49-F238E27FC236}">
                <a16:creationId xmlns:a16="http://schemas.microsoft.com/office/drawing/2014/main" id="{D5DE08C7-C5C8-4320-B8EA-54B4A03DED32}"/>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476D7B6-F0B1-4E56-9ECB-447F1E9E9886}"/>
              </a:ext>
            </a:extLst>
          </p:cNvPr>
          <p:cNvSpPr>
            <a:spLocks noGrp="1"/>
          </p:cNvSpPr>
          <p:nvPr>
            <p:ph type="sldNum" sz="quarter" idx="12"/>
          </p:nvPr>
        </p:nvSpPr>
        <p:spPr/>
        <p:txBody>
          <a:bodyPr/>
          <a:lstStyle/>
          <a:p>
            <a:fld id="{2776F820-35B2-46E6-8173-1249829D61FC}" type="slidenum">
              <a:rPr lang="nl-NL" smtClean="0"/>
              <a:t>‹nr.›</a:t>
            </a:fld>
            <a:endParaRPr lang="nl-NL"/>
          </a:p>
        </p:txBody>
      </p:sp>
    </p:spTree>
    <p:extLst>
      <p:ext uri="{BB962C8B-B14F-4D97-AF65-F5344CB8AC3E}">
        <p14:creationId xmlns:p14="http://schemas.microsoft.com/office/powerpoint/2010/main" val="499338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CBD0-AF09-47D3-A8DB-5887CCD99F1D}"/>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8369FA48-9E8A-434C-8BB7-245376EFE8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E1885A7-6350-4A42-A8DC-B9E592908F5A}"/>
              </a:ext>
            </a:extLst>
          </p:cNvPr>
          <p:cNvSpPr>
            <a:spLocks noGrp="1"/>
          </p:cNvSpPr>
          <p:nvPr>
            <p:ph type="dt" sz="half" idx="10"/>
          </p:nvPr>
        </p:nvSpPr>
        <p:spPr/>
        <p:txBody>
          <a:bodyPr/>
          <a:lstStyle/>
          <a:p>
            <a:fld id="{B3DE315F-BE09-4D68-A20E-9EDF950C9605}" type="datetimeFigureOut">
              <a:rPr lang="nl-NL" smtClean="0"/>
              <a:t>26-8-2022</a:t>
            </a:fld>
            <a:endParaRPr lang="nl-NL"/>
          </a:p>
        </p:txBody>
      </p:sp>
      <p:sp>
        <p:nvSpPr>
          <p:cNvPr id="5" name="Footer Placeholder 4">
            <a:extLst>
              <a:ext uri="{FF2B5EF4-FFF2-40B4-BE49-F238E27FC236}">
                <a16:creationId xmlns:a16="http://schemas.microsoft.com/office/drawing/2014/main" id="{F8B5BB92-F026-4CA9-94A4-78906C6F79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A224431-7159-48CD-BFEE-168A0680D586}"/>
              </a:ext>
            </a:extLst>
          </p:cNvPr>
          <p:cNvSpPr>
            <a:spLocks noGrp="1"/>
          </p:cNvSpPr>
          <p:nvPr>
            <p:ph type="sldNum" sz="quarter" idx="12"/>
          </p:nvPr>
        </p:nvSpPr>
        <p:spPr/>
        <p:txBody>
          <a:bodyPr/>
          <a:lstStyle/>
          <a:p>
            <a:fld id="{2776F820-35B2-46E6-8173-1249829D61FC}" type="slidenum">
              <a:rPr lang="nl-NL" smtClean="0"/>
              <a:t>‹nr.›</a:t>
            </a:fld>
            <a:endParaRPr lang="nl-NL"/>
          </a:p>
        </p:txBody>
      </p:sp>
    </p:spTree>
    <p:extLst>
      <p:ext uri="{BB962C8B-B14F-4D97-AF65-F5344CB8AC3E}">
        <p14:creationId xmlns:p14="http://schemas.microsoft.com/office/powerpoint/2010/main" val="3287573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35CC33-A35D-4D7C-839F-68892F4544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AFF75BFE-EA8A-44F1-B85F-C5C8915A48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205D6AC-BFD1-4580-8B53-9241727361A8}"/>
              </a:ext>
            </a:extLst>
          </p:cNvPr>
          <p:cNvSpPr>
            <a:spLocks noGrp="1"/>
          </p:cNvSpPr>
          <p:nvPr>
            <p:ph type="dt" sz="half" idx="10"/>
          </p:nvPr>
        </p:nvSpPr>
        <p:spPr/>
        <p:txBody>
          <a:bodyPr/>
          <a:lstStyle/>
          <a:p>
            <a:fld id="{B3DE315F-BE09-4D68-A20E-9EDF950C9605}" type="datetimeFigureOut">
              <a:rPr lang="nl-NL" smtClean="0"/>
              <a:t>26-8-2022</a:t>
            </a:fld>
            <a:endParaRPr lang="nl-NL"/>
          </a:p>
        </p:txBody>
      </p:sp>
      <p:sp>
        <p:nvSpPr>
          <p:cNvPr id="5" name="Footer Placeholder 4">
            <a:extLst>
              <a:ext uri="{FF2B5EF4-FFF2-40B4-BE49-F238E27FC236}">
                <a16:creationId xmlns:a16="http://schemas.microsoft.com/office/drawing/2014/main" id="{A6FDAB8E-2E29-4524-9B0D-1172502AF61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A2E57C-881B-4996-AC42-91814DBF004C}"/>
              </a:ext>
            </a:extLst>
          </p:cNvPr>
          <p:cNvSpPr>
            <a:spLocks noGrp="1"/>
          </p:cNvSpPr>
          <p:nvPr>
            <p:ph type="sldNum" sz="quarter" idx="12"/>
          </p:nvPr>
        </p:nvSpPr>
        <p:spPr/>
        <p:txBody>
          <a:bodyPr/>
          <a:lstStyle/>
          <a:p>
            <a:fld id="{2776F820-35B2-46E6-8173-1249829D61FC}" type="slidenum">
              <a:rPr lang="nl-NL" smtClean="0"/>
              <a:t>‹nr.›</a:t>
            </a:fld>
            <a:endParaRPr lang="nl-NL"/>
          </a:p>
        </p:txBody>
      </p:sp>
    </p:spTree>
    <p:extLst>
      <p:ext uri="{BB962C8B-B14F-4D97-AF65-F5344CB8AC3E}">
        <p14:creationId xmlns:p14="http://schemas.microsoft.com/office/powerpoint/2010/main" val="326218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Pic | Solar Panels">
    <p:spTree>
      <p:nvGrpSpPr>
        <p:cNvPr id="1" name=""/>
        <p:cNvGrpSpPr/>
        <p:nvPr/>
      </p:nvGrpSpPr>
      <p:grpSpPr>
        <a:xfrm>
          <a:off x="0" y="0"/>
          <a:ext cx="0" cy="0"/>
          <a:chOff x="0" y="0"/>
          <a:chExt cx="0" cy="0"/>
        </a:xfrm>
      </p:grpSpPr>
      <p:sp>
        <p:nvSpPr>
          <p:cNvPr id="6" name="Rectangle 5"/>
          <p:cNvSpPr/>
          <p:nvPr userDrawn="1"/>
        </p:nvSpPr>
        <p:spPr>
          <a:xfrm>
            <a:off x="431371" y="356659"/>
            <a:ext cx="11329259" cy="604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400797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723FE0-8B30-484F-885B-32F9877FD530}"/>
              </a:ext>
            </a:extLst>
          </p:cNvPr>
          <p:cNvSpPr/>
          <p:nvPr/>
        </p:nvSpPr>
        <p:spPr>
          <a:xfrm>
            <a:off x="-1" y="2738439"/>
            <a:ext cx="12192001" cy="4119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r"/>
            <a:endParaRPr lang="nl-NL" sz="1620" dirty="0"/>
          </a:p>
        </p:txBody>
      </p:sp>
      <p:sp>
        <p:nvSpPr>
          <p:cNvPr id="2" name="Title 1"/>
          <p:cNvSpPr>
            <a:spLocks noGrp="1"/>
          </p:cNvSpPr>
          <p:nvPr>
            <p:ph type="ctrTitle" hasCustomPrompt="1"/>
          </p:nvPr>
        </p:nvSpPr>
        <p:spPr>
          <a:xfrm>
            <a:off x="642942" y="3442231"/>
            <a:ext cx="10906124" cy="677333"/>
          </a:xfrm>
          <a:ln>
            <a:noFill/>
          </a:ln>
        </p:spPr>
        <p:txBody>
          <a:bodyPr anchor="ctr">
            <a:noAutofit/>
          </a:bodyPr>
          <a:lstStyle>
            <a:lvl1pPr algn="ctr">
              <a:defRPr sz="4320" cap="all" baseline="0">
                <a:solidFill>
                  <a:schemeClr val="bg1"/>
                </a:solidFill>
                <a:latin typeface="+mj-lt"/>
              </a:defRPr>
            </a:lvl1pPr>
          </a:lstStyle>
          <a:p>
            <a:r>
              <a:rPr lang="en-US" dirty="0"/>
              <a:t>CLICK TO EDIT MAIN TITLE</a:t>
            </a:r>
          </a:p>
        </p:txBody>
      </p:sp>
      <p:sp>
        <p:nvSpPr>
          <p:cNvPr id="8" name="Text Placeholder 7">
            <a:extLst>
              <a:ext uri="{FF2B5EF4-FFF2-40B4-BE49-F238E27FC236}">
                <a16:creationId xmlns:a16="http://schemas.microsoft.com/office/drawing/2014/main" id="{B302F289-8410-4A80-9B9E-5D5013CE93B3}"/>
              </a:ext>
            </a:extLst>
          </p:cNvPr>
          <p:cNvSpPr>
            <a:spLocks noGrp="1"/>
          </p:cNvSpPr>
          <p:nvPr>
            <p:ph type="body" sz="quarter" idx="10"/>
          </p:nvPr>
        </p:nvSpPr>
        <p:spPr>
          <a:xfrm>
            <a:off x="642942" y="4119564"/>
            <a:ext cx="10906124" cy="692150"/>
          </a:xfrm>
        </p:spPr>
        <p:txBody>
          <a:bodyPr anchor="ctr"/>
          <a:lstStyle>
            <a:lvl1pPr marL="0" indent="0" algn="ctr">
              <a:buNone/>
              <a:defRPr>
                <a:solidFill>
                  <a:schemeClr val="bg1"/>
                </a:solidFill>
              </a:defRPr>
            </a:lvl1pPr>
            <a:lvl2pPr marL="411480" indent="0" algn="ctr">
              <a:buNone/>
              <a:defRPr>
                <a:solidFill>
                  <a:schemeClr val="bg2"/>
                </a:solidFill>
              </a:defRPr>
            </a:lvl2pPr>
            <a:lvl3pPr marL="822960" indent="0" algn="ctr">
              <a:buNone/>
              <a:defRPr>
                <a:solidFill>
                  <a:schemeClr val="bg2"/>
                </a:solidFill>
              </a:defRPr>
            </a:lvl3pPr>
            <a:lvl4pPr marL="1234440" indent="0" algn="ctr">
              <a:buNone/>
              <a:defRPr>
                <a:solidFill>
                  <a:schemeClr val="bg2"/>
                </a:solidFill>
              </a:defRPr>
            </a:lvl4pPr>
            <a:lvl5pPr marL="1645920" indent="0" algn="ctr">
              <a:buNone/>
              <a:defRPr>
                <a:solidFill>
                  <a:schemeClr val="bg2"/>
                </a:solidFill>
              </a:defRPr>
            </a:lvl5pPr>
          </a:lstStyle>
          <a:p>
            <a:pPr lvl="0"/>
            <a:r>
              <a:rPr lang="en-US"/>
              <a:t>Edit Master text styles</a:t>
            </a:r>
          </a:p>
        </p:txBody>
      </p:sp>
      <p:sp>
        <p:nvSpPr>
          <p:cNvPr id="5" name="Picture Placeholder 4">
            <a:extLst>
              <a:ext uri="{FF2B5EF4-FFF2-40B4-BE49-F238E27FC236}">
                <a16:creationId xmlns:a16="http://schemas.microsoft.com/office/drawing/2014/main" id="{9D80C945-31BB-4A44-A0F1-B8AECC709440}"/>
              </a:ext>
            </a:extLst>
          </p:cNvPr>
          <p:cNvSpPr>
            <a:spLocks noGrp="1"/>
          </p:cNvSpPr>
          <p:nvPr>
            <p:ph type="pic" sz="quarter" idx="11" hasCustomPrompt="1"/>
          </p:nvPr>
        </p:nvSpPr>
        <p:spPr>
          <a:xfrm>
            <a:off x="0" y="0"/>
            <a:ext cx="12192000" cy="2750820"/>
          </a:xfrm>
        </p:spPr>
        <p:txBody>
          <a:bodyPr anchor="ctr"/>
          <a:lstStyle>
            <a:lvl1pPr marL="0" indent="0" algn="ctr">
              <a:buNone/>
              <a:defRPr/>
            </a:lvl1pPr>
          </a:lstStyle>
          <a:p>
            <a:r>
              <a:rPr lang="nl-NL" dirty="0"/>
              <a:t>Background Picture</a:t>
            </a:r>
            <a:endParaRPr lang="en-GB" dirty="0"/>
          </a:p>
        </p:txBody>
      </p:sp>
    </p:spTree>
    <p:extLst>
      <p:ext uri="{BB962C8B-B14F-4D97-AF65-F5344CB8AC3E}">
        <p14:creationId xmlns:p14="http://schemas.microsoft.com/office/powerpoint/2010/main" val="1616127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i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753536" y="2046293"/>
            <a:ext cx="6451600"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Tree>
    <p:extLst>
      <p:ext uri="{BB962C8B-B14F-4D97-AF65-F5344CB8AC3E}">
        <p14:creationId xmlns:p14="http://schemas.microsoft.com/office/powerpoint/2010/main" val="203190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ain (with subheader)">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9" y="2738439"/>
            <a:ext cx="6451600" cy="345598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
        <p:nvSpPr>
          <p:cNvPr id="4" name="Text Placeholder 8">
            <a:extLst>
              <a:ext uri="{FF2B5EF4-FFF2-40B4-BE49-F238E27FC236}">
                <a16:creationId xmlns:a16="http://schemas.microsoft.com/office/drawing/2014/main" id="{2189D19D-AE34-4C0D-8346-DDF0D8BD330A}"/>
              </a:ext>
            </a:extLst>
          </p:cNvPr>
          <p:cNvSpPr>
            <a:spLocks noGrp="1"/>
          </p:cNvSpPr>
          <p:nvPr>
            <p:ph type="body" sz="quarter" idx="18"/>
          </p:nvPr>
        </p:nvSpPr>
        <p:spPr>
          <a:xfrm>
            <a:off x="642939" y="2046289"/>
            <a:ext cx="6451600" cy="692150"/>
          </a:xfrm>
        </p:spPr>
        <p:txBody>
          <a:bodyPr>
            <a:normAutofit/>
          </a:bodyPr>
          <a:lstStyle>
            <a:lvl1pPr marL="0" indent="0">
              <a:lnSpc>
                <a:spcPct val="120000"/>
              </a:lnSpc>
              <a:buClr>
                <a:schemeClr val="accent1"/>
              </a:buClr>
              <a:buSzPct val="80000"/>
              <a:buFont typeface="Wingdings" panose="05000000000000000000" pitchFamily="2" charset="2"/>
              <a:buNone/>
              <a:defRPr sz="2520" b="1">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p:txBody>
      </p:sp>
    </p:spTree>
    <p:extLst>
      <p:ext uri="{BB962C8B-B14F-4D97-AF65-F5344CB8AC3E}">
        <p14:creationId xmlns:p14="http://schemas.microsoft.com/office/powerpoint/2010/main" val="2558860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ain - Two column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41" y="2046293"/>
            <a:ext cx="5376863"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
        <p:nvSpPr>
          <p:cNvPr id="4" name="Text Placeholder 8">
            <a:extLst>
              <a:ext uri="{FF2B5EF4-FFF2-40B4-BE49-F238E27FC236}">
                <a16:creationId xmlns:a16="http://schemas.microsoft.com/office/drawing/2014/main" id="{C51035D9-6BF2-46E6-B2D2-D52B7E31955F}"/>
              </a:ext>
            </a:extLst>
          </p:cNvPr>
          <p:cNvSpPr>
            <a:spLocks noGrp="1"/>
          </p:cNvSpPr>
          <p:nvPr>
            <p:ph type="body" sz="quarter" idx="18"/>
          </p:nvPr>
        </p:nvSpPr>
        <p:spPr>
          <a:xfrm>
            <a:off x="6172205" y="2046293"/>
            <a:ext cx="5376863"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505389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ig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5321" y="663580"/>
            <a:ext cx="10901363" cy="692149"/>
          </a:xfrm>
        </p:spPr>
        <p:txBody>
          <a:bodyPr anchor="ctr">
            <a:noAutofit/>
          </a:bodyPr>
          <a:lstStyle>
            <a:lvl1pPr algn="ctr">
              <a:defRPr sz="2880" b="1" cap="none" baseline="0">
                <a:solidFill>
                  <a:schemeClr val="tx1"/>
                </a:solidFill>
              </a:defRPr>
            </a:lvl1pPr>
          </a:lstStyle>
          <a:p>
            <a:r>
              <a:rPr lang="en-US" dirty="0"/>
              <a:t>Click To Edit Slide Title</a:t>
            </a:r>
          </a:p>
        </p:txBody>
      </p:sp>
      <p:sp>
        <p:nvSpPr>
          <p:cNvPr id="9" name="Picture Placeholder 3"/>
          <p:cNvSpPr>
            <a:spLocks noGrp="1"/>
          </p:cNvSpPr>
          <p:nvPr>
            <p:ph type="pic" sz="quarter" idx="17" hasCustomPrompt="1"/>
          </p:nvPr>
        </p:nvSpPr>
        <p:spPr>
          <a:xfrm>
            <a:off x="645321" y="2046288"/>
            <a:ext cx="10901361" cy="4148136"/>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2623600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4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584220-E09D-4802-AF21-62E9DA5D75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035"/>
          <a:stretch/>
        </p:blipFill>
        <p:spPr>
          <a:xfrm>
            <a:off x="3" y="0"/>
            <a:ext cx="12201860" cy="6409114"/>
          </a:xfrm>
          <a:prstGeom prst="rect">
            <a:avLst/>
          </a:prstGeom>
        </p:spPr>
      </p:pic>
      <p:sp>
        <p:nvSpPr>
          <p:cNvPr id="9" name="Rectangle 8">
            <a:extLst>
              <a:ext uri="{FF2B5EF4-FFF2-40B4-BE49-F238E27FC236}">
                <a16:creationId xmlns:a16="http://schemas.microsoft.com/office/drawing/2014/main" id="{7A723FE0-8B30-484F-885B-32F9877FD530}"/>
              </a:ext>
            </a:extLst>
          </p:cNvPr>
          <p:cNvSpPr/>
          <p:nvPr/>
        </p:nvSpPr>
        <p:spPr>
          <a:xfrm>
            <a:off x="-1" y="2738439"/>
            <a:ext cx="12192001" cy="4119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r"/>
            <a:endParaRPr lang="nl-NL" sz="1620" dirty="0"/>
          </a:p>
        </p:txBody>
      </p:sp>
      <p:sp>
        <p:nvSpPr>
          <p:cNvPr id="2" name="Title 1"/>
          <p:cNvSpPr>
            <a:spLocks noGrp="1"/>
          </p:cNvSpPr>
          <p:nvPr>
            <p:ph type="ctrTitle" hasCustomPrompt="1"/>
          </p:nvPr>
        </p:nvSpPr>
        <p:spPr>
          <a:xfrm>
            <a:off x="642942" y="3442231"/>
            <a:ext cx="10906124" cy="677333"/>
          </a:xfrm>
          <a:ln>
            <a:noFill/>
          </a:ln>
        </p:spPr>
        <p:txBody>
          <a:bodyPr anchor="ctr">
            <a:noAutofit/>
          </a:bodyPr>
          <a:lstStyle>
            <a:lvl1pPr algn="ctr">
              <a:defRPr sz="4320" cap="all" baseline="0">
                <a:solidFill>
                  <a:schemeClr val="bg1"/>
                </a:solidFill>
                <a:latin typeface="+mj-lt"/>
              </a:defRPr>
            </a:lvl1pPr>
          </a:lstStyle>
          <a:p>
            <a:r>
              <a:rPr lang="en-US" dirty="0"/>
              <a:t>CLICK TO EDIT MAIN TITLE</a:t>
            </a:r>
          </a:p>
        </p:txBody>
      </p:sp>
      <p:pic>
        <p:nvPicPr>
          <p:cNvPr id="4" name="Picture 3">
            <a:extLst>
              <a:ext uri="{FF2B5EF4-FFF2-40B4-BE49-F238E27FC236}">
                <a16:creationId xmlns:a16="http://schemas.microsoft.com/office/drawing/2014/main" id="{26505A19-96B9-4CC6-A066-E4DB1E448A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454" y="5742990"/>
            <a:ext cx="1689100" cy="451441"/>
          </a:xfrm>
          <a:prstGeom prst="rect">
            <a:avLst/>
          </a:prstGeom>
        </p:spPr>
      </p:pic>
      <p:sp>
        <p:nvSpPr>
          <p:cNvPr id="8" name="Text Placeholder 7">
            <a:extLst>
              <a:ext uri="{FF2B5EF4-FFF2-40B4-BE49-F238E27FC236}">
                <a16:creationId xmlns:a16="http://schemas.microsoft.com/office/drawing/2014/main" id="{B302F289-8410-4A80-9B9E-5D5013CE93B3}"/>
              </a:ext>
            </a:extLst>
          </p:cNvPr>
          <p:cNvSpPr>
            <a:spLocks noGrp="1"/>
          </p:cNvSpPr>
          <p:nvPr>
            <p:ph type="body" sz="quarter" idx="10"/>
          </p:nvPr>
        </p:nvSpPr>
        <p:spPr>
          <a:xfrm>
            <a:off x="642942" y="4119564"/>
            <a:ext cx="10906124" cy="692150"/>
          </a:xfrm>
        </p:spPr>
        <p:txBody>
          <a:bodyPr anchor="ctr"/>
          <a:lstStyle>
            <a:lvl1pPr marL="0" indent="0" algn="ctr">
              <a:buNone/>
              <a:defRPr>
                <a:solidFill>
                  <a:schemeClr val="bg1"/>
                </a:solidFill>
              </a:defRPr>
            </a:lvl1pPr>
            <a:lvl2pPr marL="411480" indent="0" algn="ctr">
              <a:buNone/>
              <a:defRPr>
                <a:solidFill>
                  <a:schemeClr val="bg2"/>
                </a:solidFill>
              </a:defRPr>
            </a:lvl2pPr>
            <a:lvl3pPr marL="822960" indent="0" algn="ctr">
              <a:buNone/>
              <a:defRPr>
                <a:solidFill>
                  <a:schemeClr val="bg2"/>
                </a:solidFill>
              </a:defRPr>
            </a:lvl3pPr>
            <a:lvl4pPr marL="1234440" indent="0" algn="ctr">
              <a:buNone/>
              <a:defRPr>
                <a:solidFill>
                  <a:schemeClr val="bg2"/>
                </a:solidFill>
              </a:defRPr>
            </a:lvl4pPr>
            <a:lvl5pPr marL="1645920" indent="0" algn="ctr">
              <a:buNone/>
              <a:defRPr>
                <a:solidFill>
                  <a:schemeClr val="bg2"/>
                </a:solidFill>
              </a:defRPr>
            </a:lvl5pPr>
          </a:lstStyle>
          <a:p>
            <a:pPr lvl="0"/>
            <a:r>
              <a:rPr lang="en-US"/>
              <a:t>Edit Master text styles</a:t>
            </a:r>
          </a:p>
        </p:txBody>
      </p:sp>
    </p:spTree>
    <p:extLst>
      <p:ext uri="{BB962C8B-B14F-4D97-AF65-F5344CB8AC3E}">
        <p14:creationId xmlns:p14="http://schemas.microsoft.com/office/powerpoint/2010/main" val="289872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5_Title Slid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9F7CD7E-8D98-42C2-BA58-DF88B39859B8}"/>
              </a:ext>
            </a:extLst>
          </p:cNvPr>
          <p:cNvSpPr>
            <a:spLocks noGrp="1"/>
          </p:cNvSpPr>
          <p:nvPr>
            <p:ph type="pic" sz="quarter" idx="11"/>
          </p:nvPr>
        </p:nvSpPr>
        <p:spPr>
          <a:xfrm>
            <a:off x="0" y="5"/>
            <a:ext cx="12192000" cy="2778654"/>
          </a:xfrm>
        </p:spPr>
        <p:txBody>
          <a:bodyPr/>
          <a:lstStyle/>
          <a:p>
            <a:r>
              <a:rPr lang="en-US"/>
              <a:t>Click icon to add picture</a:t>
            </a:r>
            <a:endParaRPr lang="en-GB"/>
          </a:p>
        </p:txBody>
      </p:sp>
      <p:sp>
        <p:nvSpPr>
          <p:cNvPr id="9" name="Rectangle 8">
            <a:extLst>
              <a:ext uri="{FF2B5EF4-FFF2-40B4-BE49-F238E27FC236}">
                <a16:creationId xmlns:a16="http://schemas.microsoft.com/office/drawing/2014/main" id="{7A723FE0-8B30-484F-885B-32F9877FD530}"/>
              </a:ext>
            </a:extLst>
          </p:cNvPr>
          <p:cNvSpPr/>
          <p:nvPr/>
        </p:nvSpPr>
        <p:spPr>
          <a:xfrm>
            <a:off x="-1" y="2738439"/>
            <a:ext cx="12192001" cy="4119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r"/>
            <a:endParaRPr lang="nl-NL" sz="1620" dirty="0"/>
          </a:p>
        </p:txBody>
      </p:sp>
      <p:sp>
        <p:nvSpPr>
          <p:cNvPr id="2" name="Title 1"/>
          <p:cNvSpPr>
            <a:spLocks noGrp="1"/>
          </p:cNvSpPr>
          <p:nvPr>
            <p:ph type="ctrTitle" hasCustomPrompt="1"/>
          </p:nvPr>
        </p:nvSpPr>
        <p:spPr>
          <a:xfrm>
            <a:off x="642942" y="3442231"/>
            <a:ext cx="10906124" cy="677333"/>
          </a:xfrm>
          <a:ln>
            <a:noFill/>
          </a:ln>
        </p:spPr>
        <p:txBody>
          <a:bodyPr anchor="ctr">
            <a:noAutofit/>
          </a:bodyPr>
          <a:lstStyle>
            <a:lvl1pPr algn="ctr">
              <a:defRPr sz="4320" cap="all" baseline="0">
                <a:solidFill>
                  <a:schemeClr val="bg2"/>
                </a:solidFill>
                <a:latin typeface="+mj-lt"/>
              </a:defRPr>
            </a:lvl1pPr>
          </a:lstStyle>
          <a:p>
            <a:r>
              <a:rPr lang="en-US" dirty="0"/>
              <a:t>CLICK TO EDIT MAIN TITLE</a:t>
            </a:r>
          </a:p>
        </p:txBody>
      </p:sp>
      <p:pic>
        <p:nvPicPr>
          <p:cNvPr id="4" name="Picture 3">
            <a:extLst>
              <a:ext uri="{FF2B5EF4-FFF2-40B4-BE49-F238E27FC236}">
                <a16:creationId xmlns:a16="http://schemas.microsoft.com/office/drawing/2014/main" id="{26505A19-96B9-4CC6-A066-E4DB1E448A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1454" y="5742990"/>
            <a:ext cx="1689100" cy="451441"/>
          </a:xfrm>
          <a:prstGeom prst="rect">
            <a:avLst/>
          </a:prstGeom>
        </p:spPr>
      </p:pic>
      <p:sp>
        <p:nvSpPr>
          <p:cNvPr id="8" name="Text Placeholder 7">
            <a:extLst>
              <a:ext uri="{FF2B5EF4-FFF2-40B4-BE49-F238E27FC236}">
                <a16:creationId xmlns:a16="http://schemas.microsoft.com/office/drawing/2014/main" id="{B302F289-8410-4A80-9B9E-5D5013CE93B3}"/>
              </a:ext>
            </a:extLst>
          </p:cNvPr>
          <p:cNvSpPr>
            <a:spLocks noGrp="1"/>
          </p:cNvSpPr>
          <p:nvPr>
            <p:ph type="body" sz="quarter" idx="10"/>
          </p:nvPr>
        </p:nvSpPr>
        <p:spPr>
          <a:xfrm>
            <a:off x="642942" y="4119564"/>
            <a:ext cx="10906124" cy="692150"/>
          </a:xfrm>
        </p:spPr>
        <p:txBody>
          <a:bodyPr anchor="ctr"/>
          <a:lstStyle>
            <a:lvl1pPr marL="0" indent="0" algn="ctr">
              <a:buNone/>
              <a:defRPr>
                <a:solidFill>
                  <a:schemeClr val="bg2"/>
                </a:solidFill>
              </a:defRPr>
            </a:lvl1pPr>
            <a:lvl2pPr marL="411480" indent="0" algn="ctr">
              <a:buNone/>
              <a:defRPr>
                <a:solidFill>
                  <a:schemeClr val="bg2"/>
                </a:solidFill>
              </a:defRPr>
            </a:lvl2pPr>
            <a:lvl3pPr marL="822960" indent="0" algn="ctr">
              <a:buNone/>
              <a:defRPr>
                <a:solidFill>
                  <a:schemeClr val="bg2"/>
                </a:solidFill>
              </a:defRPr>
            </a:lvl3pPr>
            <a:lvl4pPr marL="1234440" indent="0" algn="ctr">
              <a:buNone/>
              <a:defRPr>
                <a:solidFill>
                  <a:schemeClr val="bg2"/>
                </a:solidFill>
              </a:defRPr>
            </a:lvl4pPr>
            <a:lvl5pPr marL="1645920" indent="0" algn="ctr">
              <a:buNone/>
              <a:defRPr>
                <a:solidFill>
                  <a:schemeClr val="bg2"/>
                </a:solidFill>
              </a:defRPr>
            </a:lvl5pPr>
          </a:lstStyle>
          <a:p>
            <a:pPr lvl="0"/>
            <a:r>
              <a:rPr lang="en-US"/>
              <a:t>Edit Master text styles</a:t>
            </a:r>
          </a:p>
        </p:txBody>
      </p:sp>
    </p:spTree>
    <p:extLst>
      <p:ext uri="{BB962C8B-B14F-4D97-AF65-F5344CB8AC3E}">
        <p14:creationId xmlns:p14="http://schemas.microsoft.com/office/powerpoint/2010/main" val="3552247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B083-1549-44C2-8421-211A388627B2}"/>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6A58F79-1F82-474E-B1EB-02F3CF6BD0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5553379-EEAC-4B9E-96DD-D9FD3A7EC896}"/>
              </a:ext>
            </a:extLst>
          </p:cNvPr>
          <p:cNvSpPr>
            <a:spLocks noGrp="1"/>
          </p:cNvSpPr>
          <p:nvPr>
            <p:ph type="dt" sz="half" idx="10"/>
          </p:nvPr>
        </p:nvSpPr>
        <p:spPr/>
        <p:txBody>
          <a:bodyPr/>
          <a:lstStyle/>
          <a:p>
            <a:fld id="{B3DE315F-BE09-4D68-A20E-9EDF950C9605}" type="datetimeFigureOut">
              <a:rPr lang="nl-NL" smtClean="0"/>
              <a:t>26-8-2022</a:t>
            </a:fld>
            <a:endParaRPr lang="nl-NL"/>
          </a:p>
        </p:txBody>
      </p:sp>
      <p:sp>
        <p:nvSpPr>
          <p:cNvPr id="5" name="Footer Placeholder 4">
            <a:extLst>
              <a:ext uri="{FF2B5EF4-FFF2-40B4-BE49-F238E27FC236}">
                <a16:creationId xmlns:a16="http://schemas.microsoft.com/office/drawing/2014/main" id="{11DB850F-0853-449D-B260-229D8450431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4988C6E-84B5-47B4-89FB-6399F09FC851}"/>
              </a:ext>
            </a:extLst>
          </p:cNvPr>
          <p:cNvSpPr>
            <a:spLocks noGrp="1"/>
          </p:cNvSpPr>
          <p:nvPr>
            <p:ph type="sldNum" sz="quarter" idx="12"/>
          </p:nvPr>
        </p:nvSpPr>
        <p:spPr/>
        <p:txBody>
          <a:bodyPr/>
          <a:lstStyle/>
          <a:p>
            <a:fld id="{2776F820-35B2-46E6-8173-1249829D61FC}" type="slidenum">
              <a:rPr lang="nl-NL" smtClean="0"/>
              <a:t>‹nr.›</a:t>
            </a:fld>
            <a:endParaRPr lang="nl-NL"/>
          </a:p>
        </p:txBody>
      </p:sp>
    </p:spTree>
    <p:extLst>
      <p:ext uri="{BB962C8B-B14F-4D97-AF65-F5344CB8AC3E}">
        <p14:creationId xmlns:p14="http://schemas.microsoft.com/office/powerpoint/2010/main" val="1278204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Mai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9" y="2046293"/>
            <a:ext cx="6451600"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Tree>
    <p:extLst>
      <p:ext uri="{BB962C8B-B14F-4D97-AF65-F5344CB8AC3E}">
        <p14:creationId xmlns:p14="http://schemas.microsoft.com/office/powerpoint/2010/main" val="1208763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Main (with subheader)">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9" y="2738439"/>
            <a:ext cx="6451600" cy="345598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
        <p:nvSpPr>
          <p:cNvPr id="4" name="Text Placeholder 8">
            <a:extLst>
              <a:ext uri="{FF2B5EF4-FFF2-40B4-BE49-F238E27FC236}">
                <a16:creationId xmlns:a16="http://schemas.microsoft.com/office/drawing/2014/main" id="{2189D19D-AE34-4C0D-8346-DDF0D8BD330A}"/>
              </a:ext>
            </a:extLst>
          </p:cNvPr>
          <p:cNvSpPr>
            <a:spLocks noGrp="1"/>
          </p:cNvSpPr>
          <p:nvPr>
            <p:ph type="body" sz="quarter" idx="18"/>
          </p:nvPr>
        </p:nvSpPr>
        <p:spPr>
          <a:xfrm>
            <a:off x="642939" y="2046289"/>
            <a:ext cx="6451600" cy="692150"/>
          </a:xfrm>
        </p:spPr>
        <p:txBody>
          <a:bodyPr>
            <a:normAutofit/>
          </a:bodyPr>
          <a:lstStyle>
            <a:lvl1pPr marL="0" indent="0">
              <a:lnSpc>
                <a:spcPct val="120000"/>
              </a:lnSpc>
              <a:buClr>
                <a:schemeClr val="accent1"/>
              </a:buClr>
              <a:buSzPct val="80000"/>
              <a:buFont typeface="Wingdings" panose="05000000000000000000" pitchFamily="2" charset="2"/>
              <a:buNone/>
              <a:defRPr sz="2520" b="1">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p:txBody>
      </p:sp>
    </p:spTree>
    <p:extLst>
      <p:ext uri="{BB962C8B-B14F-4D97-AF65-F5344CB8AC3E}">
        <p14:creationId xmlns:p14="http://schemas.microsoft.com/office/powerpoint/2010/main" val="2445432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Main - Two column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41" y="2046293"/>
            <a:ext cx="5376863"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87023"/>
            <a:ext cx="6244720" cy="734011"/>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2880">
                <a:solidFill>
                  <a:schemeClr val="bg1"/>
                </a:solidFill>
                <a:latin typeface="+mj-lt"/>
              </a:defRPr>
            </a:lvl1pPr>
          </a:lstStyle>
          <a:p>
            <a:pPr marL="0" lvl="0" algn="l">
              <a:tabLst>
                <a:tab pos="488633" algn="l"/>
              </a:tabLst>
            </a:pPr>
            <a:r>
              <a:rPr lang="en-US"/>
              <a:t>Click to edit Master title style</a:t>
            </a:r>
            <a:endParaRPr lang="en-GB" dirty="0"/>
          </a:p>
        </p:txBody>
      </p:sp>
      <p:sp>
        <p:nvSpPr>
          <p:cNvPr id="4" name="Text Placeholder 8">
            <a:extLst>
              <a:ext uri="{FF2B5EF4-FFF2-40B4-BE49-F238E27FC236}">
                <a16:creationId xmlns:a16="http://schemas.microsoft.com/office/drawing/2014/main" id="{C51035D9-6BF2-46E6-B2D2-D52B7E31955F}"/>
              </a:ext>
            </a:extLst>
          </p:cNvPr>
          <p:cNvSpPr>
            <a:spLocks noGrp="1"/>
          </p:cNvSpPr>
          <p:nvPr>
            <p:ph type="body" sz="quarter" idx="18"/>
          </p:nvPr>
        </p:nvSpPr>
        <p:spPr>
          <a:xfrm>
            <a:off x="6172205" y="2046293"/>
            <a:ext cx="5376863" cy="4148137"/>
          </a:xfrm>
        </p:spPr>
        <p:txBody>
          <a:bodyPr/>
          <a:lstStyle>
            <a:lvl1pPr marL="308610" indent="-308610">
              <a:lnSpc>
                <a:spcPct val="120000"/>
              </a:lnSpc>
              <a:buClr>
                <a:schemeClr val="accent1"/>
              </a:buClr>
              <a:buSzPct val="80000"/>
              <a:buFont typeface="Wingdings" panose="05000000000000000000" pitchFamily="2" charset="2"/>
              <a:buChar char="§"/>
              <a:defRPr sz="2160">
                <a:latin typeface="+mn-lt"/>
              </a:defRPr>
            </a:lvl1pPr>
            <a:lvl2pPr marL="668656" indent="-257176">
              <a:lnSpc>
                <a:spcPct val="120000"/>
              </a:lnSpc>
              <a:buClr>
                <a:schemeClr val="accent1"/>
              </a:buClr>
              <a:buSzPct val="80000"/>
              <a:buFont typeface="Wingdings" panose="05000000000000000000" pitchFamily="2" charset="2"/>
              <a:buChar char="§"/>
              <a:defRPr sz="1800">
                <a:latin typeface="+mn-lt"/>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058269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Big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69B19B-613A-4DB0-A2CC-FD5568216D0A}"/>
              </a:ext>
            </a:extLst>
          </p:cNvPr>
          <p:cNvSpPr/>
          <p:nvPr/>
        </p:nvSpPr>
        <p:spPr>
          <a:xfrm rot="-180000">
            <a:off x="-279072" y="5537205"/>
            <a:ext cx="12597752" cy="264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hasCustomPrompt="1"/>
          </p:nvPr>
        </p:nvSpPr>
        <p:spPr>
          <a:xfrm>
            <a:off x="645321" y="663580"/>
            <a:ext cx="10901363" cy="692149"/>
          </a:xfrm>
        </p:spPr>
        <p:txBody>
          <a:bodyPr anchor="ctr">
            <a:noAutofit/>
          </a:bodyPr>
          <a:lstStyle>
            <a:lvl1pPr algn="ctr">
              <a:defRPr sz="2880" b="1" cap="none" baseline="0">
                <a:solidFill>
                  <a:schemeClr val="tx1"/>
                </a:solidFill>
              </a:defRPr>
            </a:lvl1pPr>
          </a:lstStyle>
          <a:p>
            <a:r>
              <a:rPr lang="en-US" dirty="0"/>
              <a:t>Click To Edit Slide Title</a:t>
            </a:r>
          </a:p>
        </p:txBody>
      </p:sp>
      <p:sp>
        <p:nvSpPr>
          <p:cNvPr id="9" name="Picture Placeholder 3"/>
          <p:cNvSpPr>
            <a:spLocks noGrp="1"/>
          </p:cNvSpPr>
          <p:nvPr>
            <p:ph type="pic" sz="quarter" idx="17" hasCustomPrompt="1"/>
          </p:nvPr>
        </p:nvSpPr>
        <p:spPr>
          <a:xfrm>
            <a:off x="645321" y="2046288"/>
            <a:ext cx="10901361" cy="4148136"/>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2673377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Icons both sides">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2" y="1873617"/>
            <a:ext cx="2619855" cy="998392"/>
          </a:xfrm>
        </p:spPr>
        <p:txBody>
          <a:bodyPr numCol="1" spcCol="576000" anchor="ctr">
            <a:normAutofit/>
          </a:bodyPr>
          <a:lstStyle>
            <a:lvl1pPr marL="0" indent="0">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9"/>
            <a:ext cx="2624683" cy="1074882"/>
          </a:xfrm>
        </p:spPr>
        <p:txBody>
          <a:bodyPr numCol="1" spcCol="576000" anchor="ctr">
            <a:normAutofit/>
          </a:bodyPr>
          <a:lstStyle>
            <a:lvl1pPr marL="0" indent="0">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62" y="3957280"/>
            <a:ext cx="2619855" cy="998392"/>
          </a:xfrm>
        </p:spPr>
        <p:txBody>
          <a:bodyPr numCol="1" spcCol="576000" anchor="ctr">
            <a:normAutofit/>
          </a:bodyPr>
          <a:lstStyle>
            <a:lvl1pPr marL="0" indent="0">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9" y="4955674"/>
            <a:ext cx="2624683" cy="1066079"/>
          </a:xfrm>
        </p:spPr>
        <p:txBody>
          <a:bodyPr numCol="1" spcCol="576000" anchor="ctr">
            <a:normAutofit/>
          </a:bodyPr>
          <a:lstStyle>
            <a:lvl1pPr marL="0" indent="0">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8" y="663580"/>
            <a:ext cx="10906125" cy="692149"/>
          </a:xfrm>
        </p:spPr>
        <p:txBody>
          <a:bodyPr anchor="t"/>
          <a:lstStyle>
            <a:lvl1pPr algn="ctr">
              <a:defRPr sz="3600" b="1" cap="none" baseline="0">
                <a:solidFill>
                  <a:schemeClr val="tx1"/>
                </a:solidFill>
              </a:defRPr>
            </a:lvl1pPr>
          </a:lstStyle>
          <a:p>
            <a:r>
              <a:rPr lang="en-US" dirty="0"/>
              <a:t>Click To Edit Slide Title</a:t>
            </a:r>
          </a:p>
        </p:txBody>
      </p:sp>
      <p:sp>
        <p:nvSpPr>
          <p:cNvPr id="13" name="Content Placeholder 2"/>
          <p:cNvSpPr>
            <a:spLocks noGrp="1"/>
          </p:cNvSpPr>
          <p:nvPr>
            <p:ph idx="16" hasCustomPrompt="1"/>
          </p:nvPr>
        </p:nvSpPr>
        <p:spPr>
          <a:xfrm>
            <a:off x="8026877" y="1873617"/>
            <a:ext cx="2615033" cy="998392"/>
          </a:xfrm>
        </p:spPr>
        <p:txBody>
          <a:bodyPr numCol="1" spcCol="576000" anchor="ctr">
            <a:normAutofit/>
          </a:bodyPr>
          <a:lstStyle>
            <a:lvl1pPr marL="0" indent="0" algn="r">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19" name="Content Placeholder 2"/>
          <p:cNvSpPr>
            <a:spLocks noGrp="1"/>
          </p:cNvSpPr>
          <p:nvPr>
            <p:ph idx="17" hasCustomPrompt="1"/>
          </p:nvPr>
        </p:nvSpPr>
        <p:spPr>
          <a:xfrm>
            <a:off x="8015289" y="2872009"/>
            <a:ext cx="2619852" cy="1074882"/>
          </a:xfrm>
        </p:spPr>
        <p:txBody>
          <a:bodyPr numCol="1" spcCol="576000" anchor="ctr">
            <a:normAutofit/>
          </a:bodyPr>
          <a:lstStyle>
            <a:lvl1pPr marL="0" indent="0" algn="r">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27" name="Content Placeholder 2"/>
          <p:cNvSpPr>
            <a:spLocks noGrp="1"/>
          </p:cNvSpPr>
          <p:nvPr>
            <p:ph idx="18" hasCustomPrompt="1"/>
          </p:nvPr>
        </p:nvSpPr>
        <p:spPr>
          <a:xfrm>
            <a:off x="8013693" y="3957280"/>
            <a:ext cx="2615033" cy="998392"/>
          </a:xfrm>
        </p:spPr>
        <p:txBody>
          <a:bodyPr numCol="1" spcCol="576000" anchor="ctr">
            <a:normAutofit/>
          </a:bodyPr>
          <a:lstStyle>
            <a:lvl1pPr marL="0" indent="0" algn="r">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28" name="Content Placeholder 2"/>
          <p:cNvSpPr>
            <a:spLocks noGrp="1"/>
          </p:cNvSpPr>
          <p:nvPr>
            <p:ph idx="19" hasCustomPrompt="1"/>
          </p:nvPr>
        </p:nvSpPr>
        <p:spPr>
          <a:xfrm>
            <a:off x="8013702" y="4955674"/>
            <a:ext cx="2619852" cy="1066079"/>
          </a:xfrm>
        </p:spPr>
        <p:txBody>
          <a:bodyPr numCol="1" spcCol="576000" anchor="ctr">
            <a:normAutofit/>
          </a:bodyPr>
          <a:lstStyle>
            <a:lvl1pPr marL="0" indent="0" algn="r">
              <a:buNone/>
              <a:defRPr sz="1440">
                <a:solidFill>
                  <a:schemeClr val="tx1"/>
                </a:solidFill>
              </a:defRPr>
            </a:lvl1pPr>
            <a:lvl2pPr>
              <a:defRPr sz="2160">
                <a:solidFill>
                  <a:schemeClr val="tx1"/>
                </a:solidFill>
              </a:defRPr>
            </a:lvl2pPr>
            <a:lvl3pPr>
              <a:defRPr sz="2160">
                <a:solidFill>
                  <a:schemeClr val="tx1"/>
                </a:solidFill>
              </a:defRPr>
            </a:lvl3pPr>
            <a:lvl4pPr>
              <a:defRPr sz="2160">
                <a:solidFill>
                  <a:schemeClr val="tx1"/>
                </a:solidFill>
              </a:defRPr>
            </a:lvl4pPr>
            <a:lvl5pPr>
              <a:defRPr sz="2160">
                <a:solidFill>
                  <a:schemeClr val="tx1"/>
                </a:solidFill>
              </a:defRPr>
            </a:lvl5pPr>
          </a:lstStyle>
          <a:p>
            <a:pPr lvl="0"/>
            <a:r>
              <a:rPr lang="en-US" dirty="0"/>
              <a:t>Click to edit slide content</a:t>
            </a:r>
          </a:p>
        </p:txBody>
      </p:sp>
      <p:sp>
        <p:nvSpPr>
          <p:cNvPr id="33" name="Picture Placeholder 3"/>
          <p:cNvSpPr>
            <a:spLocks noGrp="1"/>
          </p:cNvSpPr>
          <p:nvPr>
            <p:ph type="pic" sz="quarter" idx="20" hasCustomPrompt="1"/>
          </p:nvPr>
        </p:nvSpPr>
        <p:spPr>
          <a:xfrm>
            <a:off x="667980" y="1994610"/>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34" name="Picture Placeholder 3"/>
          <p:cNvSpPr>
            <a:spLocks noGrp="1"/>
          </p:cNvSpPr>
          <p:nvPr>
            <p:ph type="pic" sz="quarter" idx="21" hasCustomPrompt="1"/>
          </p:nvPr>
        </p:nvSpPr>
        <p:spPr>
          <a:xfrm>
            <a:off x="667596" y="3027113"/>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35" name="Picture Placeholder 3"/>
          <p:cNvSpPr>
            <a:spLocks noGrp="1"/>
          </p:cNvSpPr>
          <p:nvPr>
            <p:ph type="pic" sz="quarter" idx="22" hasCustomPrompt="1"/>
          </p:nvPr>
        </p:nvSpPr>
        <p:spPr>
          <a:xfrm>
            <a:off x="667595" y="4057854"/>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36" name="Picture Placeholder 3"/>
          <p:cNvSpPr>
            <a:spLocks noGrp="1"/>
          </p:cNvSpPr>
          <p:nvPr>
            <p:ph type="pic" sz="quarter" idx="23" hasCustomPrompt="1"/>
          </p:nvPr>
        </p:nvSpPr>
        <p:spPr>
          <a:xfrm>
            <a:off x="667596" y="5089476"/>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42" name="Picture Placeholder 3"/>
          <p:cNvSpPr>
            <a:spLocks noGrp="1"/>
          </p:cNvSpPr>
          <p:nvPr>
            <p:ph type="pic" sz="quarter" idx="28" hasCustomPrompt="1"/>
          </p:nvPr>
        </p:nvSpPr>
        <p:spPr>
          <a:xfrm>
            <a:off x="4789754" y="1883213"/>
            <a:ext cx="2605015" cy="4138540"/>
          </a:xfrm>
          <a:solidFill>
            <a:schemeClr val="bg2"/>
          </a:solidFill>
        </p:spPr>
        <p:txBody>
          <a:bodyPr anchor="ctr"/>
          <a:lstStyle>
            <a:lvl1pPr marL="0" indent="0" algn="ctr">
              <a:buNone/>
              <a:defRPr/>
            </a:lvl1pPr>
          </a:lstStyle>
          <a:p>
            <a:r>
              <a:rPr lang="nl-NL" dirty="0"/>
              <a:t>Graphic</a:t>
            </a:r>
          </a:p>
        </p:txBody>
      </p:sp>
      <p:sp>
        <p:nvSpPr>
          <p:cNvPr id="43" name="Picture Placeholder 3"/>
          <p:cNvSpPr>
            <a:spLocks noGrp="1"/>
          </p:cNvSpPr>
          <p:nvPr>
            <p:ph type="pic" sz="quarter" idx="29" hasCustomPrompt="1"/>
          </p:nvPr>
        </p:nvSpPr>
        <p:spPr>
          <a:xfrm>
            <a:off x="10784403" y="1994610"/>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44" name="Picture Placeholder 3"/>
          <p:cNvSpPr>
            <a:spLocks noGrp="1"/>
          </p:cNvSpPr>
          <p:nvPr>
            <p:ph type="pic" sz="quarter" idx="30" hasCustomPrompt="1"/>
          </p:nvPr>
        </p:nvSpPr>
        <p:spPr>
          <a:xfrm>
            <a:off x="10784018" y="3027113"/>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45" name="Picture Placeholder 3"/>
          <p:cNvSpPr>
            <a:spLocks noGrp="1"/>
          </p:cNvSpPr>
          <p:nvPr>
            <p:ph type="pic" sz="quarter" idx="31" hasCustomPrompt="1"/>
          </p:nvPr>
        </p:nvSpPr>
        <p:spPr>
          <a:xfrm>
            <a:off x="10784016" y="4057854"/>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
        <p:nvSpPr>
          <p:cNvPr id="46" name="Picture Placeholder 3"/>
          <p:cNvSpPr>
            <a:spLocks noGrp="1"/>
          </p:cNvSpPr>
          <p:nvPr>
            <p:ph type="pic" sz="quarter" idx="32" hasCustomPrompt="1"/>
          </p:nvPr>
        </p:nvSpPr>
        <p:spPr>
          <a:xfrm>
            <a:off x="10784018" y="5089476"/>
            <a:ext cx="764661" cy="764662"/>
          </a:xfrm>
          <a:prstGeom prst="ellipse">
            <a:avLst/>
          </a:prstGeom>
          <a:solidFill>
            <a:schemeClr val="bg2"/>
          </a:solidFill>
          <a:ln w="76200">
            <a:noFill/>
          </a:ln>
          <a:effectLst>
            <a:softEdge rad="0"/>
          </a:effectLst>
        </p:spPr>
        <p:txBody>
          <a:bodyPr anchor="ctr">
            <a:normAutofit/>
          </a:bodyPr>
          <a:lstStyle>
            <a:lvl1pPr marL="0" indent="0" algn="ctr">
              <a:buNone/>
              <a:defRPr sz="900"/>
            </a:lvl1pPr>
          </a:lstStyle>
          <a:p>
            <a:r>
              <a:rPr lang="nl-NL" dirty="0"/>
              <a:t>icon</a:t>
            </a:r>
          </a:p>
        </p:txBody>
      </p:sp>
    </p:spTree>
    <p:extLst>
      <p:ext uri="{BB962C8B-B14F-4D97-AF65-F5344CB8AC3E}">
        <p14:creationId xmlns:p14="http://schemas.microsoft.com/office/powerpoint/2010/main" val="2797819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 Meetin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3427947"/>
          </a:xfrm>
          <a:prstGeom prst="rect">
            <a:avLst/>
          </a:prstGeom>
        </p:spPr>
      </p:pic>
      <p:sp>
        <p:nvSpPr>
          <p:cNvPr id="5" name="Flowchart: Manual Input 4"/>
          <p:cNvSpPr/>
          <p:nvPr userDrawn="1"/>
        </p:nvSpPr>
        <p:spPr>
          <a:xfrm flipH="1">
            <a:off x="992" y="356659"/>
            <a:ext cx="12192000" cy="5925277"/>
          </a:xfrm>
          <a:prstGeom prst="flowChartManualInpu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a:p>
        </p:txBody>
      </p:sp>
      <p:sp>
        <p:nvSpPr>
          <p:cNvPr id="6" name="Flowchart: Manual Input 5"/>
          <p:cNvSpPr/>
          <p:nvPr userDrawn="1"/>
        </p:nvSpPr>
        <p:spPr>
          <a:xfrm flipH="1">
            <a:off x="0" y="918864"/>
            <a:ext cx="12192000" cy="5939136"/>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a:p>
        </p:txBody>
      </p:sp>
      <p:sp>
        <p:nvSpPr>
          <p:cNvPr id="7" name="Text Placeholder 6"/>
          <p:cNvSpPr>
            <a:spLocks noGrp="1"/>
          </p:cNvSpPr>
          <p:nvPr>
            <p:ph type="body" sz="quarter" idx="10"/>
          </p:nvPr>
        </p:nvSpPr>
        <p:spPr>
          <a:xfrm>
            <a:off x="623392" y="2372887"/>
            <a:ext cx="10945216" cy="4127500"/>
          </a:xfrm>
          <a:prstGeom prst="rect">
            <a:avLst/>
          </a:prstGeom>
        </p:spPr>
        <p:txBody>
          <a:bodyPr/>
          <a:lstStyle>
            <a:lvl1pPr>
              <a:defRPr sz="3800">
                <a:latin typeface="Aileron Light" pitchFamily="50" charset="0"/>
              </a:defRPr>
            </a:lvl1pPr>
            <a:lvl2pPr>
              <a:defRPr sz="3300">
                <a:latin typeface="Aileron Light" pitchFamily="50" charset="0"/>
              </a:defRPr>
            </a:lvl2pPr>
            <a:lvl3pPr>
              <a:defRPr sz="2900">
                <a:latin typeface="Aileron Light" pitchFamily="50" charset="0"/>
              </a:defRPr>
            </a:lvl3pPr>
            <a:lvl4pPr>
              <a:defRPr sz="2400">
                <a:latin typeface="Aileron Light" pitchFamily="50" charset="0"/>
              </a:defRPr>
            </a:lvl4pPr>
            <a:lvl5pPr>
              <a:defRPr sz="2400">
                <a:latin typeface="Aileron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1134237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 Des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062531"/>
          </a:xfrm>
          <a:prstGeom prst="rect">
            <a:avLst/>
          </a:prstGeom>
        </p:spPr>
      </p:pic>
      <p:sp>
        <p:nvSpPr>
          <p:cNvPr id="5" name="Flowchart: Manual Input 4"/>
          <p:cNvSpPr/>
          <p:nvPr userDrawn="1"/>
        </p:nvSpPr>
        <p:spPr>
          <a:xfrm flipH="1">
            <a:off x="992" y="356659"/>
            <a:ext cx="12192000" cy="5925277"/>
          </a:xfrm>
          <a:prstGeom prst="flowChartManualInpu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a:p>
        </p:txBody>
      </p:sp>
      <p:sp>
        <p:nvSpPr>
          <p:cNvPr id="6" name="Flowchart: Manual Input 5"/>
          <p:cNvSpPr/>
          <p:nvPr userDrawn="1"/>
        </p:nvSpPr>
        <p:spPr>
          <a:xfrm flipH="1">
            <a:off x="0" y="918864"/>
            <a:ext cx="12192000" cy="5939136"/>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a:p>
        </p:txBody>
      </p:sp>
      <p:sp>
        <p:nvSpPr>
          <p:cNvPr id="7" name="Text Placeholder 6"/>
          <p:cNvSpPr>
            <a:spLocks noGrp="1"/>
          </p:cNvSpPr>
          <p:nvPr>
            <p:ph type="body" sz="quarter" idx="10"/>
          </p:nvPr>
        </p:nvSpPr>
        <p:spPr>
          <a:xfrm>
            <a:off x="623392" y="2372887"/>
            <a:ext cx="10945216" cy="4127500"/>
          </a:xfrm>
          <a:prstGeom prst="rect">
            <a:avLst/>
          </a:prstGeom>
        </p:spPr>
        <p:txBody>
          <a:bodyPr/>
          <a:lstStyle>
            <a:lvl1pPr>
              <a:defRPr sz="3800">
                <a:latin typeface="Aileron Light" pitchFamily="50" charset="0"/>
              </a:defRPr>
            </a:lvl1pPr>
            <a:lvl2pPr>
              <a:defRPr sz="3300">
                <a:latin typeface="Aileron Light" pitchFamily="50" charset="0"/>
              </a:defRPr>
            </a:lvl2pPr>
            <a:lvl3pPr>
              <a:defRPr sz="2900">
                <a:latin typeface="Aileron Light" pitchFamily="50" charset="0"/>
              </a:defRPr>
            </a:lvl3pPr>
            <a:lvl4pPr>
              <a:defRPr sz="2400">
                <a:latin typeface="Aileron Light" pitchFamily="50" charset="0"/>
              </a:defRPr>
            </a:lvl4pPr>
            <a:lvl5pPr>
              <a:defRPr sz="2400">
                <a:latin typeface="Aileron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1777549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arrow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1" y="2046287"/>
            <a:ext cx="3681412" cy="138271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654313" y="3429000"/>
            <a:ext cx="3674799" cy="2765425"/>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7" hasCustomPrompt="1"/>
          </p:nvPr>
        </p:nvSpPr>
        <p:spPr>
          <a:xfrm>
            <a:off x="5097464" y="674543"/>
            <a:ext cx="6451600"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3610438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with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467" y="2046288"/>
            <a:ext cx="10905067" cy="1382712"/>
          </a:xfrm>
        </p:spPr>
        <p:txBody>
          <a:bodyPr>
            <a:normAutofit/>
          </a:bodyPr>
          <a:lstStyle>
            <a:lvl1pPr algn="l">
              <a:defRPr sz="4000" baseline="0"/>
            </a:lvl1pPr>
          </a:lstStyle>
          <a:p>
            <a:r>
              <a:rPr lang="en-US" dirty="0"/>
              <a:t>Click To Edit Slide Title</a:t>
            </a:r>
          </a:p>
        </p:txBody>
      </p:sp>
      <p:sp>
        <p:nvSpPr>
          <p:cNvPr id="8" name="Picture Placeholder 3"/>
          <p:cNvSpPr>
            <a:spLocks noGrp="1"/>
          </p:cNvSpPr>
          <p:nvPr>
            <p:ph type="pic" sz="quarter" idx="16" hasCustomPrompt="1"/>
          </p:nvPr>
        </p:nvSpPr>
        <p:spPr>
          <a:xfrm>
            <a:off x="13422" y="5340"/>
            <a:ext cx="12178578" cy="2040948"/>
          </a:xfrm>
          <a:solidFill>
            <a:schemeClr val="bg2"/>
          </a:solidFill>
        </p:spPr>
        <p:txBody>
          <a:bodyPr anchor="ctr"/>
          <a:lstStyle>
            <a:lvl1pPr marL="0" indent="0" algn="ctr">
              <a:buNone/>
              <a:defRPr baseline="0"/>
            </a:lvl1pPr>
          </a:lstStyle>
          <a:p>
            <a:r>
              <a:rPr lang="nl-NL" dirty="0"/>
              <a:t>Diagonal Line Header</a:t>
            </a:r>
          </a:p>
        </p:txBody>
      </p:sp>
      <p:sp>
        <p:nvSpPr>
          <p:cNvPr id="9" name="Content Placeholder 2"/>
          <p:cNvSpPr>
            <a:spLocks noGrp="1"/>
          </p:cNvSpPr>
          <p:nvPr>
            <p:ph idx="1" hasCustomPrompt="1"/>
          </p:nvPr>
        </p:nvSpPr>
        <p:spPr>
          <a:xfrm>
            <a:off x="643467" y="3429001"/>
            <a:ext cx="5376333" cy="2765425"/>
          </a:xfrm>
        </p:spPr>
        <p:txBody>
          <a:bodyPr numCol="1" spcCol="576000">
            <a:normAutofit/>
          </a:bodyPr>
          <a:lstStyle>
            <a:lvl1pPr>
              <a:defRPr sz="2000"/>
            </a:lvl1pPr>
            <a:lvl2pPr>
              <a:defRPr sz="2000"/>
            </a:lvl2pPr>
            <a:lvl3pPr>
              <a:defRPr sz="2000"/>
            </a:lvl3pPr>
            <a:lvl4pPr>
              <a:defRPr sz="2000"/>
            </a:lvl4pPr>
            <a:lvl5pPr>
              <a:defRPr sz="2000"/>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7" hasCustomPrompt="1"/>
          </p:nvPr>
        </p:nvSpPr>
        <p:spPr>
          <a:xfrm>
            <a:off x="6172730" y="3429001"/>
            <a:ext cx="5376333" cy="2765425"/>
          </a:xfrm>
        </p:spPr>
        <p:txBody>
          <a:bodyPr numCol="1" spcCol="576000">
            <a:normAutofit/>
          </a:bodyPr>
          <a:lstStyle>
            <a:lvl1pPr>
              <a:defRPr sz="2000"/>
            </a:lvl1pPr>
            <a:lvl2pPr>
              <a:defRPr sz="2000"/>
            </a:lvl2pPr>
            <a:lvl3pPr>
              <a:defRPr sz="2000"/>
            </a:lvl3pPr>
            <a:lvl4pPr>
              <a:defRPr sz="2000"/>
            </a:lvl4pPr>
            <a:lvl5pPr>
              <a:defRPr sz="2000"/>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1" hasCustomPrompt="1"/>
          </p:nvPr>
        </p:nvSpPr>
        <p:spPr>
          <a:xfrm>
            <a:off x="9859963" y="1046451"/>
            <a:ext cx="1688571" cy="168857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942664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image below">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3"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8" name="Picture Placeholder 3"/>
          <p:cNvSpPr>
            <a:spLocks noGrp="1"/>
          </p:cNvSpPr>
          <p:nvPr>
            <p:ph type="pic" sz="quarter" idx="16" hasCustomPrompt="1"/>
          </p:nvPr>
        </p:nvSpPr>
        <p:spPr>
          <a:xfrm>
            <a:off x="650947" y="2060141"/>
            <a:ext cx="10880690" cy="4134284"/>
          </a:xfrm>
          <a:solidFill>
            <a:schemeClr val="bg2"/>
          </a:solidFill>
        </p:spPr>
        <p:txBody>
          <a:bodyPr anchor="ctr"/>
          <a:lstStyle>
            <a:lvl1pPr marL="0" indent="0" algn="ctr">
              <a:buNone/>
              <a:defRPr/>
            </a:lvl1pPr>
          </a:lstStyle>
          <a:p>
            <a:r>
              <a:rPr lang="nl-NL" dirty="0"/>
              <a:t>Graphic, Photo or Chart</a:t>
            </a:r>
          </a:p>
        </p:txBody>
      </p:sp>
    </p:spTree>
    <p:extLst>
      <p:ext uri="{BB962C8B-B14F-4D97-AF65-F5344CB8AC3E}">
        <p14:creationId xmlns:p14="http://schemas.microsoft.com/office/powerpoint/2010/main" val="425171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2197-CC01-4887-93EB-2AA189159C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3A2C78A3-456D-4C8E-A4BB-24B06E82C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393758-C412-45D5-AD74-41259667789A}"/>
              </a:ext>
            </a:extLst>
          </p:cNvPr>
          <p:cNvSpPr>
            <a:spLocks noGrp="1"/>
          </p:cNvSpPr>
          <p:nvPr>
            <p:ph type="dt" sz="half" idx="10"/>
          </p:nvPr>
        </p:nvSpPr>
        <p:spPr/>
        <p:txBody>
          <a:bodyPr/>
          <a:lstStyle/>
          <a:p>
            <a:fld id="{B3DE315F-BE09-4D68-A20E-9EDF950C9605}" type="datetimeFigureOut">
              <a:rPr lang="nl-NL" smtClean="0"/>
              <a:t>26-8-2022</a:t>
            </a:fld>
            <a:endParaRPr lang="nl-NL"/>
          </a:p>
        </p:txBody>
      </p:sp>
      <p:sp>
        <p:nvSpPr>
          <p:cNvPr id="5" name="Footer Placeholder 4">
            <a:extLst>
              <a:ext uri="{FF2B5EF4-FFF2-40B4-BE49-F238E27FC236}">
                <a16:creationId xmlns:a16="http://schemas.microsoft.com/office/drawing/2014/main" id="{9B89955F-8B5F-4FE7-85E2-52DAF8B8136A}"/>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99BCF88-0E12-432D-8B4A-19B166F1D929}"/>
              </a:ext>
            </a:extLst>
          </p:cNvPr>
          <p:cNvSpPr>
            <a:spLocks noGrp="1"/>
          </p:cNvSpPr>
          <p:nvPr>
            <p:ph type="sldNum" sz="quarter" idx="12"/>
          </p:nvPr>
        </p:nvSpPr>
        <p:spPr/>
        <p:txBody>
          <a:bodyPr/>
          <a:lstStyle/>
          <a:p>
            <a:fld id="{2776F820-35B2-46E6-8173-1249829D61FC}" type="slidenum">
              <a:rPr lang="nl-NL" smtClean="0"/>
              <a:t>‹nr.›</a:t>
            </a:fld>
            <a:endParaRPr lang="nl-NL"/>
          </a:p>
        </p:txBody>
      </p:sp>
    </p:spTree>
    <p:extLst>
      <p:ext uri="{BB962C8B-B14F-4D97-AF65-F5344CB8AC3E}">
        <p14:creationId xmlns:p14="http://schemas.microsoft.com/office/powerpoint/2010/main" val="1161616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image, 2 icon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3"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6" name="Content Placeholder 2"/>
          <p:cNvSpPr>
            <a:spLocks noGrp="1"/>
          </p:cNvSpPr>
          <p:nvPr>
            <p:ph idx="10" hasCustomPrompt="1"/>
          </p:nvPr>
        </p:nvSpPr>
        <p:spPr>
          <a:xfrm>
            <a:off x="2484438" y="5025261"/>
            <a:ext cx="3535362" cy="1363590"/>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8" name="Content Placeholder 2"/>
          <p:cNvSpPr>
            <a:spLocks noGrp="1"/>
          </p:cNvSpPr>
          <p:nvPr>
            <p:ph idx="12" hasCustomPrompt="1"/>
          </p:nvPr>
        </p:nvSpPr>
        <p:spPr>
          <a:xfrm>
            <a:off x="7099300" y="5025261"/>
            <a:ext cx="3529013" cy="1363590"/>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1" name="Picture Placeholder 3"/>
          <p:cNvSpPr>
            <a:spLocks noGrp="1"/>
          </p:cNvSpPr>
          <p:nvPr>
            <p:ph type="pic" sz="quarter" idx="16" hasCustomPrompt="1"/>
          </p:nvPr>
        </p:nvSpPr>
        <p:spPr>
          <a:xfrm>
            <a:off x="650947" y="2060141"/>
            <a:ext cx="10880690" cy="2751572"/>
          </a:xfrm>
          <a:solidFill>
            <a:schemeClr val="bg2"/>
          </a:solidFill>
        </p:spPr>
        <p:txBody>
          <a:bodyPr anchor="ctr"/>
          <a:lstStyle>
            <a:lvl1pPr marL="0" indent="0" algn="ctr">
              <a:buNone/>
              <a:defRPr/>
            </a:lvl1pPr>
          </a:lstStyle>
          <a:p>
            <a:r>
              <a:rPr lang="nl-NL" dirty="0"/>
              <a:t>Graphic, Photo or Chart</a:t>
            </a:r>
          </a:p>
        </p:txBody>
      </p:sp>
      <p:sp>
        <p:nvSpPr>
          <p:cNvPr id="12" name="Picture Placeholder 3"/>
          <p:cNvSpPr>
            <a:spLocks noGrp="1"/>
          </p:cNvSpPr>
          <p:nvPr>
            <p:ph type="pic" sz="quarter" idx="17" hasCustomPrompt="1"/>
          </p:nvPr>
        </p:nvSpPr>
        <p:spPr>
          <a:xfrm>
            <a:off x="1572011" y="5222946"/>
            <a:ext cx="792103" cy="792103"/>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3" name="Picture Placeholder 3"/>
          <p:cNvSpPr>
            <a:spLocks noGrp="1"/>
          </p:cNvSpPr>
          <p:nvPr>
            <p:ph type="pic" sz="quarter" idx="18" hasCustomPrompt="1"/>
          </p:nvPr>
        </p:nvSpPr>
        <p:spPr>
          <a:xfrm>
            <a:off x="6163498" y="5222945"/>
            <a:ext cx="792103" cy="792103"/>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237044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 BG, wide content righ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4329113" y="2046289"/>
            <a:ext cx="7219950" cy="1382711"/>
          </a:xfrm>
        </p:spPr>
        <p:txBody>
          <a:bodyPr anchor="ctr">
            <a:normAutofit/>
          </a:bodyPr>
          <a:lstStyle>
            <a:lvl1pPr algn="l">
              <a:defRPr sz="3600" b="1" cap="none" baseline="0">
                <a:solidFill>
                  <a:schemeClr val="bg1"/>
                </a:solidFill>
              </a:defRPr>
            </a:lvl1pPr>
          </a:lstStyle>
          <a:p>
            <a:r>
              <a:rPr lang="en-US" dirty="0"/>
              <a:t>Click To Edit Slide Title</a:t>
            </a:r>
          </a:p>
        </p:txBody>
      </p:sp>
      <p:sp>
        <p:nvSpPr>
          <p:cNvPr id="8" name="Content Placeholder 2"/>
          <p:cNvSpPr>
            <a:spLocks noGrp="1"/>
          </p:cNvSpPr>
          <p:nvPr>
            <p:ph idx="10" hasCustomPrompt="1"/>
          </p:nvPr>
        </p:nvSpPr>
        <p:spPr>
          <a:xfrm>
            <a:off x="4335725" y="3430587"/>
            <a:ext cx="7213337" cy="2763838"/>
          </a:xfrm>
        </p:spPr>
        <p:txBody>
          <a:bodyPr numCol="1" spcCol="576000">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6" hasCustomPrompt="1"/>
          </p:nvPr>
        </p:nvSpPr>
        <p:spPr>
          <a:xfrm>
            <a:off x="650947" y="663575"/>
            <a:ext cx="3525766"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4046355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9113" y="1355725"/>
            <a:ext cx="6298357" cy="1401761"/>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4335726" y="2759073"/>
            <a:ext cx="6292588" cy="2743202"/>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3"/>
          <p:cNvSpPr>
            <a:spLocks noGrp="1"/>
          </p:cNvSpPr>
          <p:nvPr>
            <p:ph type="pic" sz="quarter" idx="16" hasCustomPrompt="1"/>
          </p:nvPr>
        </p:nvSpPr>
        <p:spPr>
          <a:xfrm rot="-180000">
            <a:off x="-297846" y="-168729"/>
            <a:ext cx="3558358" cy="7352985"/>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1432286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1" y="2046287"/>
            <a:ext cx="5370406" cy="138271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654313" y="3429000"/>
            <a:ext cx="5365487" cy="2765425"/>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3"/>
          <p:cNvSpPr>
            <a:spLocks noGrp="1"/>
          </p:cNvSpPr>
          <p:nvPr>
            <p:ph type="pic" sz="quarter" idx="16" hasCustomPrompt="1"/>
          </p:nvPr>
        </p:nvSpPr>
        <p:spPr>
          <a:xfrm>
            <a:off x="6172200" y="669131"/>
            <a:ext cx="2605015" cy="5530850"/>
          </a:xfrm>
          <a:solidFill>
            <a:schemeClr val="bg2"/>
          </a:solidFill>
        </p:spPr>
        <p:txBody>
          <a:bodyPr anchor="ctr"/>
          <a:lstStyle>
            <a:lvl1pPr marL="0" indent="0" algn="ctr">
              <a:buNone/>
              <a:defRPr/>
            </a:lvl1pPr>
          </a:lstStyle>
          <a:p>
            <a:r>
              <a:rPr lang="nl-NL" dirty="0"/>
              <a:t>Photo</a:t>
            </a:r>
          </a:p>
        </p:txBody>
      </p:sp>
      <p:sp>
        <p:nvSpPr>
          <p:cNvPr id="9" name="Picture Placeholder 3"/>
          <p:cNvSpPr>
            <a:spLocks noGrp="1"/>
          </p:cNvSpPr>
          <p:nvPr>
            <p:ph type="pic" sz="quarter" idx="17" hasCustomPrompt="1"/>
          </p:nvPr>
        </p:nvSpPr>
        <p:spPr>
          <a:xfrm>
            <a:off x="8944048" y="674543"/>
            <a:ext cx="2605015"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2856645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s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329113" y="663576"/>
            <a:ext cx="7219949" cy="96166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14" name="Content Placeholder 2"/>
          <p:cNvSpPr>
            <a:spLocks noGrp="1"/>
          </p:cNvSpPr>
          <p:nvPr>
            <p:ph idx="12" hasCustomPrompt="1"/>
          </p:nvPr>
        </p:nvSpPr>
        <p:spPr>
          <a:xfrm>
            <a:off x="5257803" y="1873611"/>
            <a:ext cx="6291260"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5246208" y="2872003"/>
            <a:ext cx="6302854" cy="107488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5244621" y="3957276"/>
            <a:ext cx="6291260"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5244621" y="4955668"/>
            <a:ext cx="6302854" cy="1066079"/>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8" name="Picture Placeholder 3"/>
          <p:cNvSpPr>
            <a:spLocks noGrp="1"/>
          </p:cNvSpPr>
          <p:nvPr>
            <p:ph type="pic" sz="quarter" idx="16" hasCustomPrompt="1"/>
          </p:nvPr>
        </p:nvSpPr>
        <p:spPr>
          <a:xfrm>
            <a:off x="656576" y="1873611"/>
            <a:ext cx="3239149" cy="4148136"/>
          </a:xfrm>
          <a:solidFill>
            <a:schemeClr val="bg2"/>
          </a:solidFill>
        </p:spPr>
        <p:txBody>
          <a:bodyPr anchor="ctr"/>
          <a:lstStyle>
            <a:lvl1pPr marL="0" indent="0" algn="ctr">
              <a:buNone/>
              <a:defRPr/>
            </a:lvl1pPr>
          </a:lstStyle>
          <a:p>
            <a:r>
              <a:rPr lang="nl-NL" dirty="0"/>
              <a:t>Photo</a:t>
            </a:r>
          </a:p>
        </p:txBody>
      </p:sp>
      <p:sp>
        <p:nvSpPr>
          <p:cNvPr id="29" name="Picture Placeholder 3"/>
          <p:cNvSpPr>
            <a:spLocks noGrp="1"/>
          </p:cNvSpPr>
          <p:nvPr>
            <p:ph type="pic" sz="quarter" idx="17" hasCustomPrompt="1"/>
          </p:nvPr>
        </p:nvSpPr>
        <p:spPr>
          <a:xfrm>
            <a:off x="4337052" y="2046288"/>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0" name="Picture Placeholder 3"/>
          <p:cNvSpPr>
            <a:spLocks noGrp="1"/>
          </p:cNvSpPr>
          <p:nvPr>
            <p:ph type="pic" sz="quarter" idx="18" hasCustomPrompt="1"/>
          </p:nvPr>
        </p:nvSpPr>
        <p:spPr>
          <a:xfrm>
            <a:off x="4329113" y="3046669"/>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1" name="Picture Placeholder 3"/>
          <p:cNvSpPr>
            <a:spLocks noGrp="1"/>
          </p:cNvSpPr>
          <p:nvPr>
            <p:ph type="pic" sz="quarter" idx="19" hasCustomPrompt="1"/>
          </p:nvPr>
        </p:nvSpPr>
        <p:spPr>
          <a:xfrm>
            <a:off x="4348420" y="4128172"/>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2" name="Picture Placeholder 3"/>
          <p:cNvSpPr>
            <a:spLocks noGrp="1"/>
          </p:cNvSpPr>
          <p:nvPr>
            <p:ph type="pic" sz="quarter" idx="20" hasCustomPrompt="1"/>
          </p:nvPr>
        </p:nvSpPr>
        <p:spPr>
          <a:xfrm>
            <a:off x="4329113" y="512855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3334902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s left">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0" y="1873611"/>
            <a:ext cx="4453148"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3"/>
            <a:ext cx="4461355" cy="107488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58" y="3957276"/>
            <a:ext cx="4453148"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8" y="4955668"/>
            <a:ext cx="4461355" cy="1066079"/>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13" name="Picture Placeholder 3"/>
          <p:cNvSpPr>
            <a:spLocks noGrp="1"/>
          </p:cNvSpPr>
          <p:nvPr>
            <p:ph type="pic" sz="quarter" idx="16" hasCustomPrompt="1"/>
          </p:nvPr>
        </p:nvSpPr>
        <p:spPr>
          <a:xfrm>
            <a:off x="6190148" y="1872697"/>
            <a:ext cx="5358914" cy="4148136"/>
          </a:xfrm>
          <a:solidFill>
            <a:schemeClr val="bg2"/>
          </a:solidFill>
        </p:spPr>
        <p:txBody>
          <a:bodyPr anchor="ctr"/>
          <a:lstStyle>
            <a:lvl1pPr marL="0" indent="0" algn="ctr">
              <a:buNone/>
              <a:defRPr/>
            </a:lvl1pPr>
          </a:lstStyle>
          <a:p>
            <a:r>
              <a:rPr lang="nl-NL" dirty="0"/>
              <a:t>Graphic, Photo or Chart</a:t>
            </a:r>
          </a:p>
        </p:txBody>
      </p:sp>
      <p:sp>
        <p:nvSpPr>
          <p:cNvPr id="15" name="Picture Placeholder 3"/>
          <p:cNvSpPr>
            <a:spLocks noGrp="1"/>
          </p:cNvSpPr>
          <p:nvPr>
            <p:ph type="pic" sz="quarter" idx="19" hasCustomPrompt="1"/>
          </p:nvPr>
        </p:nvSpPr>
        <p:spPr>
          <a:xfrm>
            <a:off x="649674" y="1972982"/>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7" name="Picture Placeholder 3"/>
          <p:cNvSpPr>
            <a:spLocks noGrp="1"/>
          </p:cNvSpPr>
          <p:nvPr>
            <p:ph type="pic" sz="quarter" idx="20" hasCustomPrompt="1"/>
          </p:nvPr>
        </p:nvSpPr>
        <p:spPr>
          <a:xfrm>
            <a:off x="649289" y="304454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8" name="Picture Placeholder 3"/>
          <p:cNvSpPr>
            <a:spLocks noGrp="1"/>
          </p:cNvSpPr>
          <p:nvPr>
            <p:ph type="pic" sz="quarter" idx="21" hasCustomPrompt="1"/>
          </p:nvPr>
        </p:nvSpPr>
        <p:spPr>
          <a:xfrm>
            <a:off x="642937" y="411956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9" name="Picture Placeholder 3"/>
          <p:cNvSpPr>
            <a:spLocks noGrp="1"/>
          </p:cNvSpPr>
          <p:nvPr>
            <p:ph type="pic" sz="quarter" idx="22" hasCustomPrompt="1"/>
          </p:nvPr>
        </p:nvSpPr>
        <p:spPr>
          <a:xfrm>
            <a:off x="638562" y="5191125"/>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2044026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cons both sides">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0" y="1873611"/>
            <a:ext cx="2619855" cy="99839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3"/>
            <a:ext cx="2624683" cy="107488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58" y="3957276"/>
            <a:ext cx="2619855" cy="99839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8" y="4955668"/>
            <a:ext cx="2624683" cy="1066079"/>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13" name="Content Placeholder 2"/>
          <p:cNvSpPr>
            <a:spLocks noGrp="1"/>
          </p:cNvSpPr>
          <p:nvPr>
            <p:ph idx="16" hasCustomPrompt="1"/>
          </p:nvPr>
        </p:nvSpPr>
        <p:spPr>
          <a:xfrm>
            <a:off x="8026874" y="1873611"/>
            <a:ext cx="2615033" cy="99839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9" name="Content Placeholder 2"/>
          <p:cNvSpPr>
            <a:spLocks noGrp="1"/>
          </p:cNvSpPr>
          <p:nvPr>
            <p:ph idx="17" hasCustomPrompt="1"/>
          </p:nvPr>
        </p:nvSpPr>
        <p:spPr>
          <a:xfrm>
            <a:off x="8015288" y="2872003"/>
            <a:ext cx="2619852" cy="107488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7" name="Content Placeholder 2"/>
          <p:cNvSpPr>
            <a:spLocks noGrp="1"/>
          </p:cNvSpPr>
          <p:nvPr>
            <p:ph idx="18" hasCustomPrompt="1"/>
          </p:nvPr>
        </p:nvSpPr>
        <p:spPr>
          <a:xfrm>
            <a:off x="8013692" y="3957276"/>
            <a:ext cx="2615033" cy="99839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8" name="Content Placeholder 2"/>
          <p:cNvSpPr>
            <a:spLocks noGrp="1"/>
          </p:cNvSpPr>
          <p:nvPr>
            <p:ph idx="19" hasCustomPrompt="1"/>
          </p:nvPr>
        </p:nvSpPr>
        <p:spPr>
          <a:xfrm>
            <a:off x="8013701" y="4955668"/>
            <a:ext cx="2619852" cy="1066079"/>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33" name="Picture Placeholder 3"/>
          <p:cNvSpPr>
            <a:spLocks noGrp="1"/>
          </p:cNvSpPr>
          <p:nvPr>
            <p:ph type="pic" sz="quarter" idx="20" hasCustomPrompt="1"/>
          </p:nvPr>
        </p:nvSpPr>
        <p:spPr>
          <a:xfrm>
            <a:off x="667980" y="1994610"/>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4" name="Picture Placeholder 3"/>
          <p:cNvSpPr>
            <a:spLocks noGrp="1"/>
          </p:cNvSpPr>
          <p:nvPr>
            <p:ph type="pic" sz="quarter" idx="21" hasCustomPrompt="1"/>
          </p:nvPr>
        </p:nvSpPr>
        <p:spPr>
          <a:xfrm>
            <a:off x="667595" y="302711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5" name="Picture Placeholder 3"/>
          <p:cNvSpPr>
            <a:spLocks noGrp="1"/>
          </p:cNvSpPr>
          <p:nvPr>
            <p:ph type="pic" sz="quarter" idx="22" hasCustomPrompt="1"/>
          </p:nvPr>
        </p:nvSpPr>
        <p:spPr>
          <a:xfrm>
            <a:off x="667594" y="405785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6" name="Picture Placeholder 3"/>
          <p:cNvSpPr>
            <a:spLocks noGrp="1"/>
          </p:cNvSpPr>
          <p:nvPr>
            <p:ph type="pic" sz="quarter" idx="23" hasCustomPrompt="1"/>
          </p:nvPr>
        </p:nvSpPr>
        <p:spPr>
          <a:xfrm>
            <a:off x="667595" y="5089476"/>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2" name="Picture Placeholder 3"/>
          <p:cNvSpPr>
            <a:spLocks noGrp="1"/>
          </p:cNvSpPr>
          <p:nvPr>
            <p:ph type="pic" sz="quarter" idx="28" hasCustomPrompt="1"/>
          </p:nvPr>
        </p:nvSpPr>
        <p:spPr>
          <a:xfrm>
            <a:off x="4789753" y="1883208"/>
            <a:ext cx="2605015" cy="4138539"/>
          </a:xfrm>
          <a:solidFill>
            <a:schemeClr val="bg2"/>
          </a:solidFill>
        </p:spPr>
        <p:txBody>
          <a:bodyPr anchor="ctr"/>
          <a:lstStyle>
            <a:lvl1pPr marL="0" indent="0" algn="ctr">
              <a:buNone/>
              <a:defRPr/>
            </a:lvl1pPr>
          </a:lstStyle>
          <a:p>
            <a:r>
              <a:rPr lang="nl-NL" dirty="0"/>
              <a:t>Graphic</a:t>
            </a:r>
          </a:p>
        </p:txBody>
      </p:sp>
      <p:sp>
        <p:nvSpPr>
          <p:cNvPr id="43" name="Picture Placeholder 3"/>
          <p:cNvSpPr>
            <a:spLocks noGrp="1"/>
          </p:cNvSpPr>
          <p:nvPr>
            <p:ph type="pic" sz="quarter" idx="29" hasCustomPrompt="1"/>
          </p:nvPr>
        </p:nvSpPr>
        <p:spPr>
          <a:xfrm>
            <a:off x="10784402" y="1994610"/>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4" name="Picture Placeholder 3"/>
          <p:cNvSpPr>
            <a:spLocks noGrp="1"/>
          </p:cNvSpPr>
          <p:nvPr>
            <p:ph type="pic" sz="quarter" idx="30" hasCustomPrompt="1"/>
          </p:nvPr>
        </p:nvSpPr>
        <p:spPr>
          <a:xfrm>
            <a:off x="10784017" y="302711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5" name="Picture Placeholder 3"/>
          <p:cNvSpPr>
            <a:spLocks noGrp="1"/>
          </p:cNvSpPr>
          <p:nvPr>
            <p:ph type="pic" sz="quarter" idx="31" hasCustomPrompt="1"/>
          </p:nvPr>
        </p:nvSpPr>
        <p:spPr>
          <a:xfrm>
            <a:off x="10784016" y="405785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6" name="Picture Placeholder 3"/>
          <p:cNvSpPr>
            <a:spLocks noGrp="1"/>
          </p:cNvSpPr>
          <p:nvPr>
            <p:ph type="pic" sz="quarter" idx="32" hasCustomPrompt="1"/>
          </p:nvPr>
        </p:nvSpPr>
        <p:spPr>
          <a:xfrm>
            <a:off x="10784017" y="5089476"/>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955244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large ico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2" name="Content Placeholder 2"/>
          <p:cNvSpPr>
            <a:spLocks noGrp="1"/>
          </p:cNvSpPr>
          <p:nvPr>
            <p:ph idx="10" hasCustomPrompt="1"/>
          </p:nvPr>
        </p:nvSpPr>
        <p:spPr>
          <a:xfrm>
            <a:off x="3252788" y="2755973"/>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3" name="Content Placeholder 2"/>
          <p:cNvSpPr>
            <a:spLocks noGrp="1"/>
          </p:cNvSpPr>
          <p:nvPr>
            <p:ph idx="11" hasCustomPrompt="1"/>
          </p:nvPr>
        </p:nvSpPr>
        <p:spPr>
          <a:xfrm>
            <a:off x="3270251" y="4820480"/>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4" name="Content Placeholder 2"/>
          <p:cNvSpPr>
            <a:spLocks noGrp="1"/>
          </p:cNvSpPr>
          <p:nvPr>
            <p:ph idx="12" hasCustomPrompt="1"/>
          </p:nvPr>
        </p:nvSpPr>
        <p:spPr>
          <a:xfrm>
            <a:off x="7867651" y="2755973"/>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5" name="Content Placeholder 2"/>
          <p:cNvSpPr>
            <a:spLocks noGrp="1"/>
          </p:cNvSpPr>
          <p:nvPr>
            <p:ph idx="13" hasCustomPrompt="1"/>
          </p:nvPr>
        </p:nvSpPr>
        <p:spPr>
          <a:xfrm>
            <a:off x="7867651" y="4807286"/>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3" name="Picture Placeholder 3"/>
          <p:cNvSpPr>
            <a:spLocks noGrp="1"/>
          </p:cNvSpPr>
          <p:nvPr>
            <p:ph type="pic" sz="quarter" idx="21" hasCustomPrompt="1"/>
          </p:nvPr>
        </p:nvSpPr>
        <p:spPr>
          <a:xfrm>
            <a:off x="1722774"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4" name="Picture Placeholder 3"/>
          <p:cNvSpPr>
            <a:spLocks noGrp="1"/>
          </p:cNvSpPr>
          <p:nvPr>
            <p:ph type="pic" sz="quarter" idx="22" hasCustomPrompt="1"/>
          </p:nvPr>
        </p:nvSpPr>
        <p:spPr>
          <a:xfrm>
            <a:off x="1722773" y="4809727"/>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5" name="Picture Placeholder 3"/>
          <p:cNvSpPr>
            <a:spLocks noGrp="1"/>
          </p:cNvSpPr>
          <p:nvPr>
            <p:ph type="pic" sz="quarter" idx="23" hasCustomPrompt="1"/>
          </p:nvPr>
        </p:nvSpPr>
        <p:spPr>
          <a:xfrm>
            <a:off x="6305093"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6" name="Picture Placeholder 3"/>
          <p:cNvSpPr>
            <a:spLocks noGrp="1"/>
          </p:cNvSpPr>
          <p:nvPr>
            <p:ph type="pic" sz="quarter" idx="24" hasCustomPrompt="1"/>
          </p:nvPr>
        </p:nvSpPr>
        <p:spPr>
          <a:xfrm>
            <a:off x="6305092" y="4809727"/>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2201093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large ico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6" name="Content Placeholder 2"/>
          <p:cNvSpPr>
            <a:spLocks noGrp="1"/>
          </p:cNvSpPr>
          <p:nvPr>
            <p:ph idx="11" hasCustomPrompt="1"/>
          </p:nvPr>
        </p:nvSpPr>
        <p:spPr>
          <a:xfrm>
            <a:off x="638970" y="4458978"/>
            <a:ext cx="3533776" cy="1735447"/>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0" name="Content Placeholder 2"/>
          <p:cNvSpPr>
            <a:spLocks noGrp="1"/>
          </p:cNvSpPr>
          <p:nvPr>
            <p:ph idx="12" hasCustomPrompt="1"/>
          </p:nvPr>
        </p:nvSpPr>
        <p:spPr>
          <a:xfrm>
            <a:off x="4329113" y="4465925"/>
            <a:ext cx="3533774" cy="1728499"/>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1" name="Content Placeholder 2"/>
          <p:cNvSpPr>
            <a:spLocks noGrp="1"/>
          </p:cNvSpPr>
          <p:nvPr>
            <p:ph idx="13" hasCustomPrompt="1"/>
          </p:nvPr>
        </p:nvSpPr>
        <p:spPr>
          <a:xfrm>
            <a:off x="8015288" y="4465925"/>
            <a:ext cx="3533774" cy="1728499"/>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2" name="Picture Placeholder 3"/>
          <p:cNvSpPr>
            <a:spLocks noGrp="1"/>
          </p:cNvSpPr>
          <p:nvPr>
            <p:ph type="pic" sz="quarter" idx="21" hasCustomPrompt="1"/>
          </p:nvPr>
        </p:nvSpPr>
        <p:spPr>
          <a:xfrm>
            <a:off x="1722774"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3" name="Picture Placeholder 3"/>
          <p:cNvSpPr>
            <a:spLocks noGrp="1"/>
          </p:cNvSpPr>
          <p:nvPr>
            <p:ph type="pic" sz="quarter" idx="22" hasCustomPrompt="1"/>
          </p:nvPr>
        </p:nvSpPr>
        <p:spPr>
          <a:xfrm>
            <a:off x="5405436"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4" name="Picture Placeholder 3"/>
          <p:cNvSpPr>
            <a:spLocks noGrp="1"/>
          </p:cNvSpPr>
          <p:nvPr>
            <p:ph type="pic" sz="quarter" idx="23" hasCustomPrompt="1"/>
          </p:nvPr>
        </p:nvSpPr>
        <p:spPr>
          <a:xfrm>
            <a:off x="9088098" y="2751619"/>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479258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 BG, 3 icons below">
    <p:spTree>
      <p:nvGrpSpPr>
        <p:cNvPr id="1" name=""/>
        <p:cNvGrpSpPr/>
        <p:nvPr/>
      </p:nvGrpSpPr>
      <p:grpSpPr>
        <a:xfrm>
          <a:off x="0" y="0"/>
          <a:ext cx="0" cy="0"/>
          <a:chOff x="0" y="0"/>
          <a:chExt cx="0" cy="0"/>
        </a:xfrm>
      </p:grpSpPr>
      <p:sp>
        <p:nvSpPr>
          <p:cNvPr id="17" name="Picture Placeholder 3"/>
          <p:cNvSpPr>
            <a:spLocks noGrp="1"/>
          </p:cNvSpPr>
          <p:nvPr>
            <p:ph type="pic" sz="quarter" idx="16" hasCustomPrompt="1"/>
          </p:nvPr>
        </p:nvSpPr>
        <p:spPr>
          <a:xfrm>
            <a:off x="0" y="7239"/>
            <a:ext cx="12192000" cy="4804473"/>
          </a:xfrm>
          <a:solidFill>
            <a:schemeClr val="tx1"/>
          </a:solidFill>
        </p:spPr>
        <p:txBody>
          <a:bodyPr anchor="ctr"/>
          <a:lstStyle>
            <a:lvl1pPr marL="0" indent="0" algn="ctr">
              <a:buNone/>
              <a:defRPr>
                <a:solidFill>
                  <a:schemeClr val="bg1"/>
                </a:solidFill>
              </a:defRPr>
            </a:lvl1pPr>
          </a:lstStyle>
          <a:p>
            <a:r>
              <a:rPr lang="nl-NL" dirty="0"/>
              <a:t>Graphic, Photo or Chart</a:t>
            </a:r>
          </a:p>
        </p:txBody>
      </p:sp>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bg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6" name="Content Placeholder 2"/>
          <p:cNvSpPr>
            <a:spLocks noGrp="1"/>
          </p:cNvSpPr>
          <p:nvPr>
            <p:ph idx="11" hasCustomPrompt="1"/>
          </p:nvPr>
        </p:nvSpPr>
        <p:spPr>
          <a:xfrm>
            <a:off x="1563688" y="5502275"/>
            <a:ext cx="2609058" cy="692150"/>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0" name="Content Placeholder 2"/>
          <p:cNvSpPr>
            <a:spLocks noGrp="1"/>
          </p:cNvSpPr>
          <p:nvPr>
            <p:ph idx="12" hasCustomPrompt="1"/>
          </p:nvPr>
        </p:nvSpPr>
        <p:spPr>
          <a:xfrm>
            <a:off x="5253829" y="5502275"/>
            <a:ext cx="2609057" cy="692149"/>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1" name="Content Placeholder 2"/>
          <p:cNvSpPr>
            <a:spLocks noGrp="1"/>
          </p:cNvSpPr>
          <p:nvPr>
            <p:ph idx="13" hasCustomPrompt="1"/>
          </p:nvPr>
        </p:nvSpPr>
        <p:spPr>
          <a:xfrm>
            <a:off x="8940004" y="5502275"/>
            <a:ext cx="2609057" cy="692149"/>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3" name="Picture Placeholder 3"/>
          <p:cNvSpPr>
            <a:spLocks noGrp="1"/>
          </p:cNvSpPr>
          <p:nvPr>
            <p:ph type="pic" sz="quarter" idx="20" hasCustomPrompt="1"/>
          </p:nvPr>
        </p:nvSpPr>
        <p:spPr>
          <a:xfrm>
            <a:off x="665811" y="5502275"/>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4" name="Picture Placeholder 3"/>
          <p:cNvSpPr>
            <a:spLocks noGrp="1"/>
          </p:cNvSpPr>
          <p:nvPr>
            <p:ph type="pic" sz="quarter" idx="21" hasCustomPrompt="1"/>
          </p:nvPr>
        </p:nvSpPr>
        <p:spPr>
          <a:xfrm>
            <a:off x="4339356" y="5512312"/>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5" name="Picture Placeholder 3"/>
          <p:cNvSpPr>
            <a:spLocks noGrp="1"/>
          </p:cNvSpPr>
          <p:nvPr>
            <p:ph type="pic" sz="quarter" idx="22" hasCustomPrompt="1"/>
          </p:nvPr>
        </p:nvSpPr>
        <p:spPr>
          <a:xfrm>
            <a:off x="8016346" y="5512312"/>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28404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71B07-FF72-46E1-BA32-8E64DBC3F5C1}"/>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C71FA6A-43F3-466F-8041-C93A518432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AB4EFD8C-089C-462F-81C9-B77AEF1E11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47CCCD6-082F-4D11-BD6B-785FFD175FFD}"/>
              </a:ext>
            </a:extLst>
          </p:cNvPr>
          <p:cNvSpPr>
            <a:spLocks noGrp="1"/>
          </p:cNvSpPr>
          <p:nvPr>
            <p:ph type="dt" sz="half" idx="10"/>
          </p:nvPr>
        </p:nvSpPr>
        <p:spPr/>
        <p:txBody>
          <a:bodyPr/>
          <a:lstStyle/>
          <a:p>
            <a:fld id="{B3DE315F-BE09-4D68-A20E-9EDF950C9605}" type="datetimeFigureOut">
              <a:rPr lang="nl-NL" smtClean="0"/>
              <a:t>26-8-2022</a:t>
            </a:fld>
            <a:endParaRPr lang="nl-NL"/>
          </a:p>
        </p:txBody>
      </p:sp>
      <p:sp>
        <p:nvSpPr>
          <p:cNvPr id="6" name="Footer Placeholder 5">
            <a:extLst>
              <a:ext uri="{FF2B5EF4-FFF2-40B4-BE49-F238E27FC236}">
                <a16:creationId xmlns:a16="http://schemas.microsoft.com/office/drawing/2014/main" id="{46874460-CF3D-47D2-9707-726CA8364494}"/>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B8BC2E5-8845-44AE-B4BB-2BBC0E5BE006}"/>
              </a:ext>
            </a:extLst>
          </p:cNvPr>
          <p:cNvSpPr>
            <a:spLocks noGrp="1"/>
          </p:cNvSpPr>
          <p:nvPr>
            <p:ph type="sldNum" sz="quarter" idx="12"/>
          </p:nvPr>
        </p:nvSpPr>
        <p:spPr/>
        <p:txBody>
          <a:bodyPr/>
          <a:lstStyle/>
          <a:p>
            <a:fld id="{2776F820-35B2-46E6-8173-1249829D61FC}" type="slidenum">
              <a:rPr lang="nl-NL" smtClean="0"/>
              <a:t>‹nr.›</a:t>
            </a:fld>
            <a:endParaRPr lang="nl-NL"/>
          </a:p>
        </p:txBody>
      </p:sp>
    </p:spTree>
    <p:extLst>
      <p:ext uri="{BB962C8B-B14F-4D97-AF65-F5344CB8AC3E}">
        <p14:creationId xmlns:p14="http://schemas.microsoft.com/office/powerpoint/2010/main" val="3063308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478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ic + Text | Construc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0" y="0"/>
            <a:ext cx="12192000" cy="68603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a:p>
        </p:txBody>
      </p:sp>
      <p:sp>
        <p:nvSpPr>
          <p:cNvPr id="7" name="Flowchart: Manual Input 6"/>
          <p:cNvSpPr/>
          <p:nvPr userDrawn="1"/>
        </p:nvSpPr>
        <p:spPr>
          <a:xfrm flipH="1">
            <a:off x="0" y="5061181"/>
            <a:ext cx="12192000" cy="1796819"/>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a:p>
        </p:txBody>
      </p:sp>
      <p:sp>
        <p:nvSpPr>
          <p:cNvPr id="5" name="Picture Placeholder 4"/>
          <p:cNvSpPr>
            <a:spLocks noGrp="1"/>
          </p:cNvSpPr>
          <p:nvPr>
            <p:ph type="pic" sz="quarter" idx="10"/>
          </p:nvPr>
        </p:nvSpPr>
        <p:spPr>
          <a:xfrm>
            <a:off x="795986" y="574832"/>
            <a:ext cx="7200800" cy="4416491"/>
          </a:xfrm>
          <a:prstGeom prst="rect">
            <a:avLst/>
          </a:prstGeom>
        </p:spPr>
        <p:txBody>
          <a:bodyPr/>
          <a:lstStyle/>
          <a:p>
            <a:endParaRPr lang="nl-NL"/>
          </a:p>
        </p:txBody>
      </p:sp>
      <p:sp>
        <p:nvSpPr>
          <p:cNvPr id="4" name="Text Placeholder 3"/>
          <p:cNvSpPr>
            <a:spLocks noGrp="1"/>
          </p:cNvSpPr>
          <p:nvPr>
            <p:ph type="body" sz="quarter" idx="11"/>
          </p:nvPr>
        </p:nvSpPr>
        <p:spPr>
          <a:xfrm>
            <a:off x="8592282" y="548680"/>
            <a:ext cx="3229605" cy="4416491"/>
          </a:xfrm>
          <a:prstGeom prst="rect">
            <a:avLst/>
          </a:prstGeom>
        </p:spPr>
        <p:txBody>
          <a:bodyPr/>
          <a:lstStyle>
            <a:lvl1pPr>
              <a:defRPr sz="2900">
                <a:solidFill>
                  <a:schemeClr val="bg1"/>
                </a:solidFill>
                <a:latin typeface="Aileron Light" pitchFamily="50" charset="0"/>
              </a:defRPr>
            </a:lvl1pPr>
            <a:lvl2pPr>
              <a:defRPr sz="2400">
                <a:solidFill>
                  <a:schemeClr val="bg1"/>
                </a:solidFill>
                <a:latin typeface="Aileron Light" pitchFamily="50" charset="0"/>
              </a:defRPr>
            </a:lvl2pPr>
            <a:lvl3pPr>
              <a:defRPr sz="2100">
                <a:solidFill>
                  <a:schemeClr val="bg1"/>
                </a:solidFill>
                <a:latin typeface="Aileron Light" pitchFamily="50" charset="0"/>
              </a:defRPr>
            </a:lvl3pPr>
            <a:lvl4pPr>
              <a:defRPr sz="1900">
                <a:solidFill>
                  <a:schemeClr val="bg1"/>
                </a:solidFill>
                <a:latin typeface="Aileron Light" pitchFamily="50" charset="0"/>
              </a:defRPr>
            </a:lvl4pPr>
            <a:lvl5pPr>
              <a:defRPr sz="1900">
                <a:solidFill>
                  <a:schemeClr val="bg1"/>
                </a:solidFill>
                <a:latin typeface="Aileron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3530660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Icons left, large photo right half">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711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Mai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8" y="2046288"/>
            <a:ext cx="6451600" cy="4148137"/>
          </a:xfrm>
        </p:spPr>
        <p:txBody>
          <a:bodyPr/>
          <a:lstStyle>
            <a:lvl1pPr marL="342900" indent="-342900">
              <a:lnSpc>
                <a:spcPct val="120000"/>
              </a:lnSpc>
              <a:buClr>
                <a:schemeClr val="accent1"/>
              </a:buClr>
              <a:buSzPct val="80000"/>
              <a:buFont typeface="Wingdings" panose="05000000000000000000" pitchFamily="2" charset="2"/>
              <a:buChar char="§"/>
              <a:defRPr sz="2400">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62400"/>
            <a:ext cx="6759411" cy="783255"/>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3200">
                <a:solidFill>
                  <a:schemeClr val="bg1"/>
                </a:solidFill>
                <a:latin typeface="+mj-lt"/>
              </a:defRPr>
            </a:lvl1pPr>
          </a:lstStyle>
          <a:p>
            <a:pPr marL="0" lvl="0" algn="l">
              <a:tabLst>
                <a:tab pos="542925" algn="l"/>
              </a:tabLst>
            </a:pPr>
            <a:r>
              <a:rPr lang="en-US"/>
              <a:t>Click to edit Master title style</a:t>
            </a:r>
            <a:endParaRPr lang="en-GB" dirty="0"/>
          </a:p>
        </p:txBody>
      </p:sp>
    </p:spTree>
    <p:extLst>
      <p:ext uri="{BB962C8B-B14F-4D97-AF65-F5344CB8AC3E}">
        <p14:creationId xmlns:p14="http://schemas.microsoft.com/office/powerpoint/2010/main" val="38218584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lain_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EA40F17-AC4E-4B4A-8C3B-F4D3F46E66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3335" y="6044202"/>
            <a:ext cx="1785817" cy="354744"/>
          </a:xfrm>
          <a:prstGeom prst="rect">
            <a:avLst/>
          </a:prstGeom>
        </p:spPr>
      </p:pic>
    </p:spTree>
    <p:extLst>
      <p:ext uri="{BB962C8B-B14F-4D97-AF65-F5344CB8AC3E}">
        <p14:creationId xmlns:p14="http://schemas.microsoft.com/office/powerpoint/2010/main" val="8603364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BE183-B837-4A70-9EAD-637292435025}"/>
              </a:ext>
            </a:extLst>
          </p:cNvPr>
          <p:cNvSpPr>
            <a:spLocks noGrp="1"/>
          </p:cNvSpPr>
          <p:nvPr>
            <p:ph type="dt" sz="half" idx="10"/>
          </p:nvPr>
        </p:nvSpPr>
        <p:spPr/>
        <p:txBody>
          <a:bodyPr/>
          <a:lstStyle/>
          <a:p>
            <a:fld id="{2B91BCCD-1005-466E-8D00-A8CC45177135}" type="datetimeFigureOut">
              <a:rPr lang="pl-PL" smtClean="0"/>
              <a:t>26.08.2022</a:t>
            </a:fld>
            <a:endParaRPr lang="pl-PL"/>
          </a:p>
        </p:txBody>
      </p:sp>
      <p:sp>
        <p:nvSpPr>
          <p:cNvPr id="3" name="Footer Placeholder 2">
            <a:extLst>
              <a:ext uri="{FF2B5EF4-FFF2-40B4-BE49-F238E27FC236}">
                <a16:creationId xmlns:a16="http://schemas.microsoft.com/office/drawing/2014/main" id="{89072212-85DD-4D76-8F19-EFC5C50BB0A0}"/>
              </a:ext>
            </a:extLst>
          </p:cNvPr>
          <p:cNvSpPr>
            <a:spLocks noGrp="1"/>
          </p:cNvSpPr>
          <p:nvPr>
            <p:ph type="ftr" sz="quarter" idx="11"/>
          </p:nvPr>
        </p:nvSpPr>
        <p:spPr/>
        <p:txBody>
          <a:bodyPr/>
          <a:lstStyle/>
          <a:p>
            <a:endParaRPr lang="pl-PL"/>
          </a:p>
        </p:txBody>
      </p:sp>
      <p:sp>
        <p:nvSpPr>
          <p:cNvPr id="4" name="Slide Number Placeholder 3">
            <a:extLst>
              <a:ext uri="{FF2B5EF4-FFF2-40B4-BE49-F238E27FC236}">
                <a16:creationId xmlns:a16="http://schemas.microsoft.com/office/drawing/2014/main" id="{915E8BA0-5B46-45B0-B5DC-F0865DD451DF}"/>
              </a:ext>
            </a:extLst>
          </p:cNvPr>
          <p:cNvSpPr>
            <a:spLocks noGrp="1"/>
          </p:cNvSpPr>
          <p:nvPr>
            <p:ph type="sldNum" sz="quarter" idx="12"/>
          </p:nvPr>
        </p:nvSpPr>
        <p:spPr/>
        <p:txBody>
          <a:bodyPr/>
          <a:lstStyle/>
          <a:p>
            <a:fld id="{CD02AA0A-AAB0-495D-86F7-4C9BC9BCBB59}" type="slidenum">
              <a:rPr lang="pl-PL" smtClean="0"/>
              <a:t>‹nr.›</a:t>
            </a:fld>
            <a:endParaRPr lang="pl-PL"/>
          </a:p>
        </p:txBody>
      </p:sp>
    </p:spTree>
    <p:extLst>
      <p:ext uri="{BB962C8B-B14F-4D97-AF65-F5344CB8AC3E}">
        <p14:creationId xmlns:p14="http://schemas.microsoft.com/office/powerpoint/2010/main" val="2482926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8" name="Rectangle 7"/>
          <p:cNvSpPr/>
          <p:nvPr userDrawn="1"/>
        </p:nvSpPr>
        <p:spPr>
          <a:xfrm rot="180000">
            <a:off x="-192342" y="2379775"/>
            <a:ext cx="12574280" cy="485188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a:p>
        </p:txBody>
      </p:sp>
      <p:sp>
        <p:nvSpPr>
          <p:cNvPr id="2" name="Title 1"/>
          <p:cNvSpPr>
            <a:spLocks noGrp="1"/>
          </p:cNvSpPr>
          <p:nvPr>
            <p:ph type="ctrTitle" hasCustomPrompt="1"/>
          </p:nvPr>
        </p:nvSpPr>
        <p:spPr>
          <a:xfrm>
            <a:off x="643467" y="2738438"/>
            <a:ext cx="10905067" cy="1266633"/>
          </a:xfrm>
        </p:spPr>
        <p:txBody>
          <a:bodyPr anchor="b">
            <a:normAutofit/>
          </a:bodyPr>
          <a:lstStyle>
            <a:lvl1pPr algn="ctr">
              <a:defRPr sz="4800" baseline="0">
                <a:solidFill>
                  <a:schemeClr val="bg1"/>
                </a:solidFill>
              </a:defRPr>
            </a:lvl1pPr>
          </a:lstStyle>
          <a:p>
            <a:r>
              <a:rPr lang="en-US" dirty="0"/>
              <a:t>CLICK TO EDIT MAIN TITLE</a:t>
            </a:r>
          </a:p>
        </p:txBody>
      </p:sp>
      <p:sp>
        <p:nvSpPr>
          <p:cNvPr id="3" name="Subtitle 2"/>
          <p:cNvSpPr>
            <a:spLocks noGrp="1"/>
          </p:cNvSpPr>
          <p:nvPr>
            <p:ph type="subTitle" idx="1" hasCustomPrompt="1"/>
          </p:nvPr>
        </p:nvSpPr>
        <p:spPr>
          <a:xfrm>
            <a:off x="1564218" y="4119562"/>
            <a:ext cx="9063567" cy="1382714"/>
          </a:xfrm>
        </p:spPr>
        <p:txBody>
          <a:bodyPr>
            <a:normAutofit/>
          </a:bodyPr>
          <a:lstStyle>
            <a:lvl1pPr marL="0" indent="0" algn="ctr">
              <a:buNone/>
              <a:defRPr sz="3200">
                <a:solidFill>
                  <a:schemeClr val="bg1"/>
                </a:solidFill>
                <a:latin typeface="Fira Sans Medium" panose="020B0603050000020004" pitchFamily="34" charset="0"/>
                <a:ea typeface="Fira Sans Medium" panose="020B06030500000200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 title</a:t>
            </a:r>
          </a:p>
        </p:txBody>
      </p:sp>
    </p:spTree>
    <p:extLst>
      <p:ext uri="{BB962C8B-B14F-4D97-AF65-F5344CB8AC3E}">
        <p14:creationId xmlns:p14="http://schemas.microsoft.com/office/powerpoint/2010/main" val="38587927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s left, large photo right half">
    <p:spTree>
      <p:nvGrpSpPr>
        <p:cNvPr id="1" name=""/>
        <p:cNvGrpSpPr/>
        <p:nvPr/>
      </p:nvGrpSpPr>
      <p:grpSpPr>
        <a:xfrm>
          <a:off x="0" y="0"/>
          <a:ext cx="0" cy="0"/>
          <a:chOff x="0" y="0"/>
          <a:chExt cx="0" cy="0"/>
        </a:xfrm>
      </p:grpSpPr>
      <p:sp>
        <p:nvSpPr>
          <p:cNvPr id="13" name="Content Placeholder 13"/>
          <p:cNvSpPr>
            <a:spLocks noGrp="1"/>
          </p:cNvSpPr>
          <p:nvPr>
            <p:ph idx="12"/>
          </p:nvPr>
        </p:nvSpPr>
        <p:spPr>
          <a:xfrm>
            <a:off x="1570040" y="1873611"/>
            <a:ext cx="4453148" cy="998392"/>
          </a:xfrm>
        </p:spPr>
        <p:txBody>
          <a:bodyPr anchor="ctr">
            <a:normAutofit/>
          </a:bodyPr>
          <a:lstStyle/>
          <a:p>
            <a:pPr marL="0" indent="0">
              <a:buNone/>
            </a:pPr>
            <a:r>
              <a:rPr lang="nl-NL" sz="2000" dirty="0"/>
              <a:t>Who is Cost Engineering?</a:t>
            </a:r>
          </a:p>
        </p:txBody>
      </p:sp>
      <p:sp>
        <p:nvSpPr>
          <p:cNvPr id="15" name="Content Placeholder 14"/>
          <p:cNvSpPr>
            <a:spLocks noGrp="1"/>
          </p:cNvSpPr>
          <p:nvPr>
            <p:ph idx="13"/>
          </p:nvPr>
        </p:nvSpPr>
        <p:spPr>
          <a:xfrm>
            <a:off x="1558445" y="2872003"/>
            <a:ext cx="4461355" cy="1074882"/>
          </a:xfrm>
        </p:spPr>
        <p:txBody>
          <a:bodyPr anchor="ctr">
            <a:normAutofit/>
          </a:bodyPr>
          <a:lstStyle/>
          <a:p>
            <a:pPr marL="0" indent="0">
              <a:buNone/>
            </a:pPr>
            <a:r>
              <a:rPr lang="nl-NL" sz="2000" dirty="0"/>
              <a:t>What is Cleopatra Enterprise?</a:t>
            </a:r>
          </a:p>
        </p:txBody>
      </p:sp>
      <p:sp>
        <p:nvSpPr>
          <p:cNvPr id="16" name="Content Placeholder 15"/>
          <p:cNvSpPr>
            <a:spLocks noGrp="1"/>
          </p:cNvSpPr>
          <p:nvPr>
            <p:ph idx="14"/>
          </p:nvPr>
        </p:nvSpPr>
        <p:spPr>
          <a:xfrm>
            <a:off x="1556858" y="3957276"/>
            <a:ext cx="4453148" cy="998392"/>
          </a:xfrm>
        </p:spPr>
        <p:txBody>
          <a:bodyPr anchor="ctr"/>
          <a:lstStyle/>
          <a:p>
            <a:pPr marL="0" indent="0">
              <a:buNone/>
            </a:pPr>
            <a:r>
              <a:rPr lang="nl-NL" sz="2000" dirty="0"/>
              <a:t>Showcase:</a:t>
            </a:r>
          </a:p>
          <a:p>
            <a:pPr marL="0" indent="0">
              <a:buNone/>
            </a:pPr>
            <a:r>
              <a:rPr lang="nl-NL" sz="1600" dirty="0"/>
              <a:t>Analyzing your projects throughout </a:t>
            </a:r>
            <a:br>
              <a:rPr lang="nl-NL" sz="1600" dirty="0"/>
            </a:br>
            <a:r>
              <a:rPr lang="nl-NL" sz="1600" dirty="0"/>
              <a:t>your Project Life Cycle</a:t>
            </a:r>
          </a:p>
        </p:txBody>
      </p:sp>
      <p:sp>
        <p:nvSpPr>
          <p:cNvPr id="17" name="Content Placeholder 16"/>
          <p:cNvSpPr>
            <a:spLocks noGrp="1"/>
          </p:cNvSpPr>
          <p:nvPr>
            <p:ph idx="15"/>
          </p:nvPr>
        </p:nvSpPr>
        <p:spPr>
          <a:xfrm>
            <a:off x="1556858" y="4955668"/>
            <a:ext cx="4461355" cy="1066079"/>
          </a:xfrm>
        </p:spPr>
        <p:txBody>
          <a:bodyPr anchor="ctr">
            <a:normAutofit/>
          </a:bodyPr>
          <a:lstStyle/>
          <a:p>
            <a:pPr marL="0" indent="0">
              <a:buNone/>
            </a:pPr>
            <a:r>
              <a:rPr lang="nl-NL" sz="2000" dirty="0"/>
              <a:t>Questions &amp; Answers</a:t>
            </a:r>
          </a:p>
        </p:txBody>
      </p:sp>
      <p:sp>
        <p:nvSpPr>
          <p:cNvPr id="18" name="Title 1"/>
          <p:cNvSpPr>
            <a:spLocks noGrp="1"/>
          </p:cNvSpPr>
          <p:nvPr>
            <p:ph type="title" hasCustomPrompt="1"/>
          </p:nvPr>
        </p:nvSpPr>
        <p:spPr>
          <a:xfrm>
            <a:off x="642937" y="663576"/>
            <a:ext cx="5367069" cy="1210035"/>
          </a:xfrm>
        </p:spPr>
        <p:txBody>
          <a:bodyPr anchor="ctr">
            <a:normAutofit/>
          </a:bodyPr>
          <a:lstStyle/>
          <a:p>
            <a:pPr algn="l"/>
            <a:r>
              <a:rPr lang="nl-NL" dirty="0"/>
              <a:t>Topics</a:t>
            </a:r>
          </a:p>
        </p:txBody>
      </p:sp>
      <p:sp>
        <p:nvSpPr>
          <p:cNvPr id="4" name="Picture Placeholder 3"/>
          <p:cNvSpPr>
            <a:spLocks noGrp="1"/>
          </p:cNvSpPr>
          <p:nvPr>
            <p:ph type="pic" sz="quarter" idx="16" hasCustomPrompt="1"/>
          </p:nvPr>
        </p:nvSpPr>
        <p:spPr>
          <a:xfrm>
            <a:off x="6190148" y="0"/>
            <a:ext cx="6001852" cy="6858000"/>
          </a:xfrm>
          <a:solidFill>
            <a:schemeClr val="bg2"/>
          </a:solidFill>
        </p:spPr>
        <p:txBody>
          <a:bodyPr anchor="ctr"/>
          <a:lstStyle>
            <a:lvl1pPr algn="ctr">
              <a:defRPr/>
            </a:lvl1pPr>
          </a:lstStyle>
          <a:p>
            <a:r>
              <a:rPr lang="nl-NL" dirty="0"/>
              <a:t>Photo</a:t>
            </a:r>
          </a:p>
        </p:txBody>
      </p:sp>
      <p:sp>
        <p:nvSpPr>
          <p:cNvPr id="31" name="Picture Placeholder 3"/>
          <p:cNvSpPr>
            <a:spLocks noGrp="1"/>
          </p:cNvSpPr>
          <p:nvPr>
            <p:ph type="pic" sz="quarter" idx="17" hasCustomPrompt="1"/>
          </p:nvPr>
        </p:nvSpPr>
        <p:spPr>
          <a:xfrm>
            <a:off x="660884" y="2051678"/>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2" name="Picture Placeholder 3"/>
          <p:cNvSpPr>
            <a:spLocks noGrp="1"/>
          </p:cNvSpPr>
          <p:nvPr>
            <p:ph type="pic" sz="quarter" idx="18" hasCustomPrompt="1"/>
          </p:nvPr>
        </p:nvSpPr>
        <p:spPr>
          <a:xfrm>
            <a:off x="649289" y="3085620"/>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3" name="Picture Placeholder 3"/>
          <p:cNvSpPr>
            <a:spLocks noGrp="1"/>
          </p:cNvSpPr>
          <p:nvPr>
            <p:ph type="pic" sz="quarter" idx="19" hasCustomPrompt="1"/>
          </p:nvPr>
        </p:nvSpPr>
        <p:spPr>
          <a:xfrm>
            <a:off x="649289" y="4126324"/>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4" name="Picture Placeholder 3"/>
          <p:cNvSpPr>
            <a:spLocks noGrp="1"/>
          </p:cNvSpPr>
          <p:nvPr>
            <p:ph type="pic" sz="quarter" idx="20" hasCustomPrompt="1"/>
          </p:nvPr>
        </p:nvSpPr>
        <p:spPr>
          <a:xfrm>
            <a:off x="660884" y="5127867"/>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2742643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arrow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1" y="2046287"/>
            <a:ext cx="3681412" cy="138271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654313" y="3429000"/>
            <a:ext cx="3674799" cy="2765425"/>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7" hasCustomPrompt="1"/>
          </p:nvPr>
        </p:nvSpPr>
        <p:spPr>
          <a:xfrm>
            <a:off x="5097464" y="674543"/>
            <a:ext cx="6451600"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4251062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er with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467" y="2046288"/>
            <a:ext cx="10905067" cy="1382712"/>
          </a:xfrm>
        </p:spPr>
        <p:txBody>
          <a:bodyPr>
            <a:normAutofit/>
          </a:bodyPr>
          <a:lstStyle>
            <a:lvl1pPr algn="l">
              <a:defRPr sz="4000" baseline="0"/>
            </a:lvl1pPr>
          </a:lstStyle>
          <a:p>
            <a:r>
              <a:rPr lang="en-US" dirty="0"/>
              <a:t>Click To Edit Slide Title</a:t>
            </a:r>
          </a:p>
        </p:txBody>
      </p:sp>
      <p:sp>
        <p:nvSpPr>
          <p:cNvPr id="8" name="Picture Placeholder 3"/>
          <p:cNvSpPr>
            <a:spLocks noGrp="1"/>
          </p:cNvSpPr>
          <p:nvPr>
            <p:ph type="pic" sz="quarter" idx="16" hasCustomPrompt="1"/>
          </p:nvPr>
        </p:nvSpPr>
        <p:spPr>
          <a:xfrm>
            <a:off x="13422" y="5340"/>
            <a:ext cx="12178578" cy="2040948"/>
          </a:xfrm>
          <a:solidFill>
            <a:schemeClr val="bg2"/>
          </a:solidFill>
        </p:spPr>
        <p:txBody>
          <a:bodyPr anchor="ctr"/>
          <a:lstStyle>
            <a:lvl1pPr marL="0" indent="0" algn="ctr">
              <a:buNone/>
              <a:defRPr baseline="0"/>
            </a:lvl1pPr>
          </a:lstStyle>
          <a:p>
            <a:r>
              <a:rPr lang="nl-NL" dirty="0"/>
              <a:t>Diagonal Line Header</a:t>
            </a:r>
          </a:p>
        </p:txBody>
      </p:sp>
      <p:sp>
        <p:nvSpPr>
          <p:cNvPr id="9" name="Content Placeholder 2"/>
          <p:cNvSpPr>
            <a:spLocks noGrp="1"/>
          </p:cNvSpPr>
          <p:nvPr>
            <p:ph idx="1" hasCustomPrompt="1"/>
          </p:nvPr>
        </p:nvSpPr>
        <p:spPr>
          <a:xfrm>
            <a:off x="643467" y="3429001"/>
            <a:ext cx="5376333" cy="2765425"/>
          </a:xfrm>
        </p:spPr>
        <p:txBody>
          <a:bodyPr numCol="1" spcCol="576000">
            <a:normAutofit/>
          </a:bodyPr>
          <a:lstStyle>
            <a:lvl1pPr>
              <a:defRPr sz="2000"/>
            </a:lvl1pPr>
            <a:lvl2pPr>
              <a:defRPr sz="2000"/>
            </a:lvl2pPr>
            <a:lvl3pPr>
              <a:defRPr sz="2000"/>
            </a:lvl3pPr>
            <a:lvl4pPr>
              <a:defRPr sz="2000"/>
            </a:lvl4pPr>
            <a:lvl5pPr>
              <a:defRPr sz="2000"/>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7" hasCustomPrompt="1"/>
          </p:nvPr>
        </p:nvSpPr>
        <p:spPr>
          <a:xfrm>
            <a:off x="6172730" y="3429001"/>
            <a:ext cx="5376333" cy="2765425"/>
          </a:xfrm>
        </p:spPr>
        <p:txBody>
          <a:bodyPr numCol="1" spcCol="576000">
            <a:normAutofit/>
          </a:bodyPr>
          <a:lstStyle>
            <a:lvl1pPr>
              <a:defRPr sz="2000"/>
            </a:lvl1pPr>
            <a:lvl2pPr>
              <a:defRPr sz="2000"/>
            </a:lvl2pPr>
            <a:lvl3pPr>
              <a:defRPr sz="2000"/>
            </a:lvl3pPr>
            <a:lvl4pPr>
              <a:defRPr sz="2000"/>
            </a:lvl4pPr>
            <a:lvl5pPr>
              <a:defRPr sz="2000"/>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1" hasCustomPrompt="1"/>
          </p:nvPr>
        </p:nvSpPr>
        <p:spPr>
          <a:xfrm>
            <a:off x="9859963" y="1046451"/>
            <a:ext cx="1688571" cy="168857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73586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5BE9E-3AF4-49D7-BE8C-2FE79FBA3154}"/>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DAE1843-24F2-4F4E-A46D-07F55AC0D4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AE79F4-D67A-4BD7-8231-E44A77C4BC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1D76D92B-821E-40C4-9AB8-224E25EB2E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261A5D-737B-46F8-A176-56149819A8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C3C006E-1199-4477-8050-1B5950D3AD12}"/>
              </a:ext>
            </a:extLst>
          </p:cNvPr>
          <p:cNvSpPr>
            <a:spLocks noGrp="1"/>
          </p:cNvSpPr>
          <p:nvPr>
            <p:ph type="dt" sz="half" idx="10"/>
          </p:nvPr>
        </p:nvSpPr>
        <p:spPr/>
        <p:txBody>
          <a:bodyPr/>
          <a:lstStyle/>
          <a:p>
            <a:fld id="{B3DE315F-BE09-4D68-A20E-9EDF950C9605}" type="datetimeFigureOut">
              <a:rPr lang="nl-NL" smtClean="0"/>
              <a:t>26-8-2022</a:t>
            </a:fld>
            <a:endParaRPr lang="nl-NL"/>
          </a:p>
        </p:txBody>
      </p:sp>
      <p:sp>
        <p:nvSpPr>
          <p:cNvPr id="8" name="Footer Placeholder 7">
            <a:extLst>
              <a:ext uri="{FF2B5EF4-FFF2-40B4-BE49-F238E27FC236}">
                <a16:creationId xmlns:a16="http://schemas.microsoft.com/office/drawing/2014/main" id="{2875DE55-7B64-4F0E-83BD-CDBA0AB7644A}"/>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C7478791-A71B-4C1A-8536-2D4BFFA8A0BE}"/>
              </a:ext>
            </a:extLst>
          </p:cNvPr>
          <p:cNvSpPr>
            <a:spLocks noGrp="1"/>
          </p:cNvSpPr>
          <p:nvPr>
            <p:ph type="sldNum" sz="quarter" idx="12"/>
          </p:nvPr>
        </p:nvSpPr>
        <p:spPr/>
        <p:txBody>
          <a:bodyPr/>
          <a:lstStyle/>
          <a:p>
            <a:fld id="{2776F820-35B2-46E6-8173-1249829D61FC}" type="slidenum">
              <a:rPr lang="nl-NL" smtClean="0"/>
              <a:t>‹nr.›</a:t>
            </a:fld>
            <a:endParaRPr lang="nl-NL"/>
          </a:p>
        </p:txBody>
      </p:sp>
    </p:spTree>
    <p:extLst>
      <p:ext uri="{BB962C8B-B14F-4D97-AF65-F5344CB8AC3E}">
        <p14:creationId xmlns:p14="http://schemas.microsoft.com/office/powerpoint/2010/main" val="2061806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gonal orange">
    <p:spTree>
      <p:nvGrpSpPr>
        <p:cNvPr id="1" name=""/>
        <p:cNvGrpSpPr/>
        <p:nvPr/>
      </p:nvGrpSpPr>
      <p:grpSpPr>
        <a:xfrm>
          <a:off x="0" y="0"/>
          <a:ext cx="0" cy="0"/>
          <a:chOff x="0" y="0"/>
          <a:chExt cx="0" cy="0"/>
        </a:xfrm>
      </p:grpSpPr>
      <p:grpSp>
        <p:nvGrpSpPr>
          <p:cNvPr id="7" name="Group 6"/>
          <p:cNvGrpSpPr/>
          <p:nvPr userDrawn="1"/>
        </p:nvGrpSpPr>
        <p:grpSpPr>
          <a:xfrm>
            <a:off x="-134139" y="0"/>
            <a:ext cx="12447005" cy="7191843"/>
            <a:chOff x="-134139" y="0"/>
            <a:chExt cx="12447005" cy="7191843"/>
          </a:xfrm>
        </p:grpSpPr>
        <p:sp>
          <p:nvSpPr>
            <p:cNvPr id="4" name="Rectangle 3"/>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a:p>
          </p:txBody>
        </p:sp>
        <p:sp>
          <p:nvSpPr>
            <p:cNvPr id="5" name="Rectangle 4"/>
            <p:cNvSpPr/>
            <p:nvPr userDrawn="1"/>
          </p:nvSpPr>
          <p:spPr>
            <a:xfrm>
              <a:off x="0" y="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a:p>
          </p:txBody>
        </p:sp>
        <p:sp>
          <p:nvSpPr>
            <p:cNvPr id="6" name="Rectangle 5"/>
            <p:cNvSpPr/>
            <p:nvPr userDrawn="1"/>
          </p:nvSpPr>
          <p:spPr>
            <a:xfrm rot="180000">
              <a:off x="-134139" y="4812998"/>
              <a:ext cx="12447005" cy="2378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a:p>
          </p:txBody>
        </p:sp>
      </p:grpSp>
      <p:sp>
        <p:nvSpPr>
          <p:cNvPr id="2" name="Title 1"/>
          <p:cNvSpPr>
            <a:spLocks noGrp="1"/>
          </p:cNvSpPr>
          <p:nvPr>
            <p:ph type="title" hasCustomPrompt="1"/>
          </p:nvPr>
        </p:nvSpPr>
        <p:spPr>
          <a:xfrm>
            <a:off x="642938" y="4973187"/>
            <a:ext cx="10905067" cy="1380807"/>
          </a:xfrm>
        </p:spPr>
        <p:txBody>
          <a:bodyPr>
            <a:normAutofit/>
          </a:bodyPr>
          <a:lstStyle>
            <a:lvl1pPr algn="l">
              <a:defRPr sz="3600" baseline="0"/>
            </a:lvl1pPr>
          </a:lstStyle>
          <a:p>
            <a:r>
              <a:rPr lang="en-US" dirty="0"/>
              <a:t>Click To Edit Slide Title</a:t>
            </a:r>
          </a:p>
        </p:txBody>
      </p:sp>
      <p:sp>
        <p:nvSpPr>
          <p:cNvPr id="3" name="Content Placeholder 2"/>
          <p:cNvSpPr>
            <a:spLocks noGrp="1"/>
          </p:cNvSpPr>
          <p:nvPr>
            <p:ph idx="1" hasCustomPrompt="1"/>
          </p:nvPr>
        </p:nvSpPr>
        <p:spPr>
          <a:xfrm>
            <a:off x="6172200" y="1355725"/>
            <a:ext cx="5369696" cy="2763838"/>
          </a:xfrm>
        </p:spPr>
        <p:txBody>
          <a:bodyPr numCol="1" spcCol="576000" anchor="ctr">
            <a:normAutofit/>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edit slide content</a:t>
            </a:r>
          </a:p>
        </p:txBody>
      </p:sp>
      <p:sp>
        <p:nvSpPr>
          <p:cNvPr id="10" name="Picture Placeholder 3"/>
          <p:cNvSpPr>
            <a:spLocks noGrp="1"/>
          </p:cNvSpPr>
          <p:nvPr>
            <p:ph type="pic" sz="quarter" idx="16" hasCustomPrompt="1"/>
          </p:nvPr>
        </p:nvSpPr>
        <p:spPr>
          <a:xfrm>
            <a:off x="663648" y="1355726"/>
            <a:ext cx="5333966" cy="2763838"/>
          </a:xfrm>
          <a:solidFill>
            <a:schemeClr val="bg2"/>
          </a:solidFill>
        </p:spPr>
        <p:txBody>
          <a:bodyPr anchor="ctr"/>
          <a:lstStyle>
            <a:lvl1pPr marL="0" indent="0" algn="ctr">
              <a:buNone/>
              <a:defRPr/>
            </a:lvl1pPr>
          </a:lstStyle>
          <a:p>
            <a:r>
              <a:rPr lang="nl-NL" dirty="0"/>
              <a:t>Graphic or Chart</a:t>
            </a:r>
          </a:p>
        </p:txBody>
      </p:sp>
    </p:spTree>
    <p:extLst>
      <p:ext uri="{BB962C8B-B14F-4D97-AF65-F5344CB8AC3E}">
        <p14:creationId xmlns:p14="http://schemas.microsoft.com/office/powerpoint/2010/main" val="2152862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 background, large image top">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642937" y="4465638"/>
            <a:ext cx="10906125" cy="692149"/>
          </a:xfrm>
        </p:spPr>
        <p:txBody>
          <a:bodyPr anchor="t"/>
          <a:lstStyle>
            <a:lvl1pPr algn="ctr">
              <a:defRPr sz="4000" b="1" cap="none" baseline="0">
                <a:solidFill>
                  <a:schemeClr val="bg1"/>
                </a:solidFill>
              </a:defRPr>
            </a:lvl1pPr>
          </a:lstStyle>
          <a:p>
            <a:r>
              <a:rPr lang="en-US" dirty="0"/>
              <a:t>Click To Edit Slide Title</a:t>
            </a:r>
          </a:p>
        </p:txBody>
      </p:sp>
      <p:sp>
        <p:nvSpPr>
          <p:cNvPr id="3" name="Text Placeholder 2"/>
          <p:cNvSpPr>
            <a:spLocks noGrp="1"/>
          </p:cNvSpPr>
          <p:nvPr>
            <p:ph type="body" idx="1" hasCustomPrompt="1"/>
          </p:nvPr>
        </p:nvSpPr>
        <p:spPr>
          <a:xfrm>
            <a:off x="646113" y="5148576"/>
            <a:ext cx="10902950" cy="699774"/>
          </a:xfrm>
        </p:spPr>
        <p:txBody>
          <a:bodyPr anchor="ctr"/>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1" name="Picture Placeholder 3"/>
          <p:cNvSpPr>
            <a:spLocks noGrp="1"/>
          </p:cNvSpPr>
          <p:nvPr>
            <p:ph type="pic" sz="quarter" idx="16" hasCustomPrompt="1"/>
          </p:nvPr>
        </p:nvSpPr>
        <p:spPr>
          <a:xfrm>
            <a:off x="668372" y="671415"/>
            <a:ext cx="10880690" cy="3448147"/>
          </a:xfrm>
          <a:solidFill>
            <a:schemeClr val="bg2"/>
          </a:solidFill>
        </p:spPr>
        <p:txBody>
          <a:bodyPr anchor="ctr"/>
          <a:lstStyle>
            <a:lvl1pPr marL="0" indent="0" algn="ctr">
              <a:buNone/>
              <a:defRPr/>
            </a:lvl1pPr>
          </a:lstStyle>
          <a:p>
            <a:r>
              <a:rPr lang="nl-NL" dirty="0"/>
              <a:t>Graphic, Photo or Chart</a:t>
            </a:r>
          </a:p>
        </p:txBody>
      </p:sp>
    </p:spTree>
    <p:extLst>
      <p:ext uri="{BB962C8B-B14F-4D97-AF65-F5344CB8AC3E}">
        <p14:creationId xmlns:p14="http://schemas.microsoft.com/office/powerpoint/2010/main" val="1188035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image below">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3"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8" name="Picture Placeholder 3"/>
          <p:cNvSpPr>
            <a:spLocks noGrp="1"/>
          </p:cNvSpPr>
          <p:nvPr>
            <p:ph type="pic" sz="quarter" idx="16" hasCustomPrompt="1"/>
          </p:nvPr>
        </p:nvSpPr>
        <p:spPr>
          <a:xfrm>
            <a:off x="650947" y="2060141"/>
            <a:ext cx="10880690" cy="4134284"/>
          </a:xfrm>
          <a:solidFill>
            <a:schemeClr val="bg2"/>
          </a:solidFill>
        </p:spPr>
        <p:txBody>
          <a:bodyPr anchor="ctr"/>
          <a:lstStyle>
            <a:lvl1pPr marL="0" indent="0" algn="ctr">
              <a:buNone/>
              <a:defRPr/>
            </a:lvl1pPr>
          </a:lstStyle>
          <a:p>
            <a:r>
              <a:rPr lang="nl-NL" dirty="0"/>
              <a:t>Graphic, Photo or Chart</a:t>
            </a:r>
          </a:p>
        </p:txBody>
      </p:sp>
    </p:spTree>
    <p:extLst>
      <p:ext uri="{BB962C8B-B14F-4D97-AF65-F5344CB8AC3E}">
        <p14:creationId xmlns:p14="http://schemas.microsoft.com/office/powerpoint/2010/main" val="368332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image, 2 icon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3"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6" name="Content Placeholder 2"/>
          <p:cNvSpPr>
            <a:spLocks noGrp="1"/>
          </p:cNvSpPr>
          <p:nvPr>
            <p:ph idx="10" hasCustomPrompt="1"/>
          </p:nvPr>
        </p:nvSpPr>
        <p:spPr>
          <a:xfrm>
            <a:off x="2484438" y="5025261"/>
            <a:ext cx="3535362" cy="1363590"/>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8" name="Content Placeholder 2"/>
          <p:cNvSpPr>
            <a:spLocks noGrp="1"/>
          </p:cNvSpPr>
          <p:nvPr>
            <p:ph idx="12" hasCustomPrompt="1"/>
          </p:nvPr>
        </p:nvSpPr>
        <p:spPr>
          <a:xfrm>
            <a:off x="7099300" y="5025261"/>
            <a:ext cx="3529013" cy="1363590"/>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1" name="Picture Placeholder 3"/>
          <p:cNvSpPr>
            <a:spLocks noGrp="1"/>
          </p:cNvSpPr>
          <p:nvPr>
            <p:ph type="pic" sz="quarter" idx="16" hasCustomPrompt="1"/>
          </p:nvPr>
        </p:nvSpPr>
        <p:spPr>
          <a:xfrm>
            <a:off x="650947" y="2060141"/>
            <a:ext cx="10880690" cy="2751572"/>
          </a:xfrm>
          <a:solidFill>
            <a:schemeClr val="bg2"/>
          </a:solidFill>
        </p:spPr>
        <p:txBody>
          <a:bodyPr anchor="ctr"/>
          <a:lstStyle>
            <a:lvl1pPr marL="0" indent="0" algn="ctr">
              <a:buNone/>
              <a:defRPr/>
            </a:lvl1pPr>
          </a:lstStyle>
          <a:p>
            <a:r>
              <a:rPr lang="nl-NL" dirty="0"/>
              <a:t>Graphic, Photo or Chart</a:t>
            </a:r>
          </a:p>
        </p:txBody>
      </p:sp>
      <p:sp>
        <p:nvSpPr>
          <p:cNvPr id="12" name="Picture Placeholder 3"/>
          <p:cNvSpPr>
            <a:spLocks noGrp="1"/>
          </p:cNvSpPr>
          <p:nvPr>
            <p:ph type="pic" sz="quarter" idx="17" hasCustomPrompt="1"/>
          </p:nvPr>
        </p:nvSpPr>
        <p:spPr>
          <a:xfrm>
            <a:off x="1572011" y="5222946"/>
            <a:ext cx="792103" cy="792103"/>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3" name="Picture Placeholder 3"/>
          <p:cNvSpPr>
            <a:spLocks noGrp="1"/>
          </p:cNvSpPr>
          <p:nvPr>
            <p:ph type="pic" sz="quarter" idx="18" hasCustomPrompt="1"/>
          </p:nvPr>
        </p:nvSpPr>
        <p:spPr>
          <a:xfrm>
            <a:off x="6163498" y="5222945"/>
            <a:ext cx="792103" cy="792103"/>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281779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 BG, wide content righ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4329113" y="2046289"/>
            <a:ext cx="7219950" cy="1382711"/>
          </a:xfrm>
        </p:spPr>
        <p:txBody>
          <a:bodyPr anchor="ctr">
            <a:normAutofit/>
          </a:bodyPr>
          <a:lstStyle>
            <a:lvl1pPr algn="l">
              <a:defRPr sz="3600" b="1" cap="none" baseline="0">
                <a:solidFill>
                  <a:schemeClr val="bg1"/>
                </a:solidFill>
              </a:defRPr>
            </a:lvl1pPr>
          </a:lstStyle>
          <a:p>
            <a:r>
              <a:rPr lang="en-US" dirty="0"/>
              <a:t>Click To Edit Slide Title</a:t>
            </a:r>
          </a:p>
        </p:txBody>
      </p:sp>
      <p:sp>
        <p:nvSpPr>
          <p:cNvPr id="8" name="Content Placeholder 2"/>
          <p:cNvSpPr>
            <a:spLocks noGrp="1"/>
          </p:cNvSpPr>
          <p:nvPr>
            <p:ph idx="10" hasCustomPrompt="1"/>
          </p:nvPr>
        </p:nvSpPr>
        <p:spPr>
          <a:xfrm>
            <a:off x="4335725" y="3430587"/>
            <a:ext cx="7213337" cy="2763838"/>
          </a:xfrm>
        </p:spPr>
        <p:txBody>
          <a:bodyPr numCol="1" spcCol="576000">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6" hasCustomPrompt="1"/>
          </p:nvPr>
        </p:nvSpPr>
        <p:spPr>
          <a:xfrm>
            <a:off x="650947" y="663575"/>
            <a:ext cx="3525766"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12404218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ide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9113" y="2046289"/>
            <a:ext cx="7219950" cy="1382711"/>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4335725" y="3430587"/>
            <a:ext cx="7213337" cy="2763838"/>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3"/>
          <p:cNvSpPr>
            <a:spLocks noGrp="1"/>
          </p:cNvSpPr>
          <p:nvPr>
            <p:ph type="pic" sz="quarter" idx="16" hasCustomPrompt="1"/>
          </p:nvPr>
        </p:nvSpPr>
        <p:spPr>
          <a:xfrm>
            <a:off x="650947" y="663575"/>
            <a:ext cx="3525766"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12470258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9113" y="1355725"/>
            <a:ext cx="6298357" cy="1401761"/>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4335726" y="2759073"/>
            <a:ext cx="6292588" cy="2743202"/>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3"/>
          <p:cNvSpPr>
            <a:spLocks noGrp="1"/>
          </p:cNvSpPr>
          <p:nvPr>
            <p:ph type="pic" sz="quarter" idx="16" hasCustomPrompt="1"/>
          </p:nvPr>
        </p:nvSpPr>
        <p:spPr>
          <a:xfrm rot="-180000">
            <a:off x="-297846" y="-168729"/>
            <a:ext cx="3558358" cy="7352985"/>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4187147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1" y="2046287"/>
            <a:ext cx="5370406" cy="138271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654313" y="3429000"/>
            <a:ext cx="5365487" cy="2765425"/>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3"/>
          <p:cNvSpPr>
            <a:spLocks noGrp="1"/>
          </p:cNvSpPr>
          <p:nvPr>
            <p:ph type="pic" sz="quarter" idx="16" hasCustomPrompt="1"/>
          </p:nvPr>
        </p:nvSpPr>
        <p:spPr>
          <a:xfrm>
            <a:off x="6172200" y="669131"/>
            <a:ext cx="2605015" cy="5530850"/>
          </a:xfrm>
          <a:solidFill>
            <a:schemeClr val="bg2"/>
          </a:solidFill>
        </p:spPr>
        <p:txBody>
          <a:bodyPr anchor="ctr"/>
          <a:lstStyle>
            <a:lvl1pPr marL="0" indent="0" algn="ctr">
              <a:buNone/>
              <a:defRPr/>
            </a:lvl1pPr>
          </a:lstStyle>
          <a:p>
            <a:r>
              <a:rPr lang="nl-NL" dirty="0"/>
              <a:t>Photo</a:t>
            </a:r>
          </a:p>
        </p:txBody>
      </p:sp>
      <p:sp>
        <p:nvSpPr>
          <p:cNvPr id="9" name="Picture Placeholder 3"/>
          <p:cNvSpPr>
            <a:spLocks noGrp="1"/>
          </p:cNvSpPr>
          <p:nvPr>
            <p:ph type="pic" sz="quarter" idx="17" hasCustomPrompt="1"/>
          </p:nvPr>
        </p:nvSpPr>
        <p:spPr>
          <a:xfrm>
            <a:off x="8944048" y="674543"/>
            <a:ext cx="2605015" cy="553085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5728646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cons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329113" y="663576"/>
            <a:ext cx="7219949" cy="96166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14" name="Content Placeholder 2"/>
          <p:cNvSpPr>
            <a:spLocks noGrp="1"/>
          </p:cNvSpPr>
          <p:nvPr>
            <p:ph idx="12" hasCustomPrompt="1"/>
          </p:nvPr>
        </p:nvSpPr>
        <p:spPr>
          <a:xfrm>
            <a:off x="5257803" y="1873611"/>
            <a:ext cx="6291260"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5246208" y="2872003"/>
            <a:ext cx="6302854" cy="107488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5244621" y="3957276"/>
            <a:ext cx="6291260"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5244621" y="4955668"/>
            <a:ext cx="6302854" cy="1066079"/>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8" name="Picture Placeholder 3"/>
          <p:cNvSpPr>
            <a:spLocks noGrp="1"/>
          </p:cNvSpPr>
          <p:nvPr>
            <p:ph type="pic" sz="quarter" idx="16" hasCustomPrompt="1"/>
          </p:nvPr>
        </p:nvSpPr>
        <p:spPr>
          <a:xfrm>
            <a:off x="656576" y="1873611"/>
            <a:ext cx="3239149" cy="4148136"/>
          </a:xfrm>
          <a:solidFill>
            <a:schemeClr val="bg2"/>
          </a:solidFill>
        </p:spPr>
        <p:txBody>
          <a:bodyPr anchor="ctr"/>
          <a:lstStyle>
            <a:lvl1pPr marL="0" indent="0" algn="ctr">
              <a:buNone/>
              <a:defRPr/>
            </a:lvl1pPr>
          </a:lstStyle>
          <a:p>
            <a:r>
              <a:rPr lang="nl-NL" dirty="0"/>
              <a:t>Photo</a:t>
            </a:r>
          </a:p>
        </p:txBody>
      </p:sp>
      <p:sp>
        <p:nvSpPr>
          <p:cNvPr id="29" name="Picture Placeholder 3"/>
          <p:cNvSpPr>
            <a:spLocks noGrp="1"/>
          </p:cNvSpPr>
          <p:nvPr>
            <p:ph type="pic" sz="quarter" idx="17" hasCustomPrompt="1"/>
          </p:nvPr>
        </p:nvSpPr>
        <p:spPr>
          <a:xfrm>
            <a:off x="4337052" y="2046288"/>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0" name="Picture Placeholder 3"/>
          <p:cNvSpPr>
            <a:spLocks noGrp="1"/>
          </p:cNvSpPr>
          <p:nvPr>
            <p:ph type="pic" sz="quarter" idx="18" hasCustomPrompt="1"/>
          </p:nvPr>
        </p:nvSpPr>
        <p:spPr>
          <a:xfrm>
            <a:off x="4329113" y="3046669"/>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1" name="Picture Placeholder 3"/>
          <p:cNvSpPr>
            <a:spLocks noGrp="1"/>
          </p:cNvSpPr>
          <p:nvPr>
            <p:ph type="pic" sz="quarter" idx="19" hasCustomPrompt="1"/>
          </p:nvPr>
        </p:nvSpPr>
        <p:spPr>
          <a:xfrm>
            <a:off x="4348420" y="4128172"/>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2" name="Picture Placeholder 3"/>
          <p:cNvSpPr>
            <a:spLocks noGrp="1"/>
          </p:cNvSpPr>
          <p:nvPr>
            <p:ph type="pic" sz="quarter" idx="20" hasCustomPrompt="1"/>
          </p:nvPr>
        </p:nvSpPr>
        <p:spPr>
          <a:xfrm>
            <a:off x="4329113" y="512855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37167394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cons left">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0" y="1873611"/>
            <a:ext cx="4453148"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3"/>
            <a:ext cx="4461355" cy="107488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58" y="3957276"/>
            <a:ext cx="4453148"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8" y="4955668"/>
            <a:ext cx="4461355" cy="1066079"/>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13" name="Picture Placeholder 3"/>
          <p:cNvSpPr>
            <a:spLocks noGrp="1"/>
          </p:cNvSpPr>
          <p:nvPr>
            <p:ph type="pic" sz="quarter" idx="16" hasCustomPrompt="1"/>
          </p:nvPr>
        </p:nvSpPr>
        <p:spPr>
          <a:xfrm>
            <a:off x="6190148" y="1872697"/>
            <a:ext cx="5358914" cy="4148136"/>
          </a:xfrm>
          <a:solidFill>
            <a:schemeClr val="bg2"/>
          </a:solidFill>
        </p:spPr>
        <p:txBody>
          <a:bodyPr anchor="ctr"/>
          <a:lstStyle>
            <a:lvl1pPr marL="0" indent="0" algn="ctr">
              <a:buNone/>
              <a:defRPr/>
            </a:lvl1pPr>
          </a:lstStyle>
          <a:p>
            <a:r>
              <a:rPr lang="nl-NL" dirty="0"/>
              <a:t>Graphic, Photo or Chart</a:t>
            </a:r>
          </a:p>
        </p:txBody>
      </p:sp>
      <p:sp>
        <p:nvSpPr>
          <p:cNvPr id="15" name="Picture Placeholder 3"/>
          <p:cNvSpPr>
            <a:spLocks noGrp="1"/>
          </p:cNvSpPr>
          <p:nvPr>
            <p:ph type="pic" sz="quarter" idx="19" hasCustomPrompt="1"/>
          </p:nvPr>
        </p:nvSpPr>
        <p:spPr>
          <a:xfrm>
            <a:off x="649674" y="1972982"/>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7" name="Picture Placeholder 3"/>
          <p:cNvSpPr>
            <a:spLocks noGrp="1"/>
          </p:cNvSpPr>
          <p:nvPr>
            <p:ph type="pic" sz="quarter" idx="20" hasCustomPrompt="1"/>
          </p:nvPr>
        </p:nvSpPr>
        <p:spPr>
          <a:xfrm>
            <a:off x="649289" y="304454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8" name="Picture Placeholder 3"/>
          <p:cNvSpPr>
            <a:spLocks noGrp="1"/>
          </p:cNvSpPr>
          <p:nvPr>
            <p:ph type="pic" sz="quarter" idx="21" hasCustomPrompt="1"/>
          </p:nvPr>
        </p:nvSpPr>
        <p:spPr>
          <a:xfrm>
            <a:off x="642937" y="411956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9" name="Picture Placeholder 3"/>
          <p:cNvSpPr>
            <a:spLocks noGrp="1"/>
          </p:cNvSpPr>
          <p:nvPr>
            <p:ph type="pic" sz="quarter" idx="22" hasCustomPrompt="1"/>
          </p:nvPr>
        </p:nvSpPr>
        <p:spPr>
          <a:xfrm>
            <a:off x="638562" y="5191125"/>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80521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88108-14CC-41D4-BFDD-D27D41412E6B}"/>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8675FDD-AB22-4B6C-A5AB-BF84C316A0E0}"/>
              </a:ext>
            </a:extLst>
          </p:cNvPr>
          <p:cNvSpPr>
            <a:spLocks noGrp="1"/>
          </p:cNvSpPr>
          <p:nvPr>
            <p:ph type="dt" sz="half" idx="10"/>
          </p:nvPr>
        </p:nvSpPr>
        <p:spPr/>
        <p:txBody>
          <a:bodyPr/>
          <a:lstStyle/>
          <a:p>
            <a:fld id="{B3DE315F-BE09-4D68-A20E-9EDF950C9605}" type="datetimeFigureOut">
              <a:rPr lang="nl-NL" smtClean="0"/>
              <a:t>26-8-2022</a:t>
            </a:fld>
            <a:endParaRPr lang="nl-NL"/>
          </a:p>
        </p:txBody>
      </p:sp>
      <p:sp>
        <p:nvSpPr>
          <p:cNvPr id="4" name="Footer Placeholder 3">
            <a:extLst>
              <a:ext uri="{FF2B5EF4-FFF2-40B4-BE49-F238E27FC236}">
                <a16:creationId xmlns:a16="http://schemas.microsoft.com/office/drawing/2014/main" id="{926CEF77-287E-4BC0-A86B-82005D650DAF}"/>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B80A835-28AB-42D2-841C-802193D1DCE8}"/>
              </a:ext>
            </a:extLst>
          </p:cNvPr>
          <p:cNvSpPr>
            <a:spLocks noGrp="1"/>
          </p:cNvSpPr>
          <p:nvPr>
            <p:ph type="sldNum" sz="quarter" idx="12"/>
          </p:nvPr>
        </p:nvSpPr>
        <p:spPr/>
        <p:txBody>
          <a:bodyPr/>
          <a:lstStyle/>
          <a:p>
            <a:fld id="{2776F820-35B2-46E6-8173-1249829D61FC}" type="slidenum">
              <a:rPr lang="nl-NL" smtClean="0"/>
              <a:t>‹nr.›</a:t>
            </a:fld>
            <a:endParaRPr lang="nl-NL"/>
          </a:p>
        </p:txBody>
      </p:sp>
    </p:spTree>
    <p:extLst>
      <p:ext uri="{BB962C8B-B14F-4D97-AF65-F5344CB8AC3E}">
        <p14:creationId xmlns:p14="http://schemas.microsoft.com/office/powerpoint/2010/main" val="3540617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s both sides">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0" y="1873611"/>
            <a:ext cx="2619855" cy="99839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3"/>
            <a:ext cx="2624683" cy="107488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58" y="3957276"/>
            <a:ext cx="2619855" cy="99839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8" y="4955668"/>
            <a:ext cx="2624683" cy="1066079"/>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13" name="Content Placeholder 2"/>
          <p:cNvSpPr>
            <a:spLocks noGrp="1"/>
          </p:cNvSpPr>
          <p:nvPr>
            <p:ph idx="16" hasCustomPrompt="1"/>
          </p:nvPr>
        </p:nvSpPr>
        <p:spPr>
          <a:xfrm>
            <a:off x="8026874" y="1873611"/>
            <a:ext cx="2615033" cy="99839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9" name="Content Placeholder 2"/>
          <p:cNvSpPr>
            <a:spLocks noGrp="1"/>
          </p:cNvSpPr>
          <p:nvPr>
            <p:ph idx="17" hasCustomPrompt="1"/>
          </p:nvPr>
        </p:nvSpPr>
        <p:spPr>
          <a:xfrm>
            <a:off x="8015288" y="2872003"/>
            <a:ext cx="2619852" cy="107488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7" name="Content Placeholder 2"/>
          <p:cNvSpPr>
            <a:spLocks noGrp="1"/>
          </p:cNvSpPr>
          <p:nvPr>
            <p:ph idx="18" hasCustomPrompt="1"/>
          </p:nvPr>
        </p:nvSpPr>
        <p:spPr>
          <a:xfrm>
            <a:off x="8013692" y="3957276"/>
            <a:ext cx="2615033" cy="99839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8" name="Content Placeholder 2"/>
          <p:cNvSpPr>
            <a:spLocks noGrp="1"/>
          </p:cNvSpPr>
          <p:nvPr>
            <p:ph idx="19" hasCustomPrompt="1"/>
          </p:nvPr>
        </p:nvSpPr>
        <p:spPr>
          <a:xfrm>
            <a:off x="8013701" y="4955668"/>
            <a:ext cx="2619852" cy="1066079"/>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33" name="Picture Placeholder 3"/>
          <p:cNvSpPr>
            <a:spLocks noGrp="1"/>
          </p:cNvSpPr>
          <p:nvPr>
            <p:ph type="pic" sz="quarter" idx="20" hasCustomPrompt="1"/>
          </p:nvPr>
        </p:nvSpPr>
        <p:spPr>
          <a:xfrm>
            <a:off x="667980" y="1994610"/>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4" name="Picture Placeholder 3"/>
          <p:cNvSpPr>
            <a:spLocks noGrp="1"/>
          </p:cNvSpPr>
          <p:nvPr>
            <p:ph type="pic" sz="quarter" idx="21" hasCustomPrompt="1"/>
          </p:nvPr>
        </p:nvSpPr>
        <p:spPr>
          <a:xfrm>
            <a:off x="667595" y="302711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5" name="Picture Placeholder 3"/>
          <p:cNvSpPr>
            <a:spLocks noGrp="1"/>
          </p:cNvSpPr>
          <p:nvPr>
            <p:ph type="pic" sz="quarter" idx="22" hasCustomPrompt="1"/>
          </p:nvPr>
        </p:nvSpPr>
        <p:spPr>
          <a:xfrm>
            <a:off x="667594" y="405785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6" name="Picture Placeholder 3"/>
          <p:cNvSpPr>
            <a:spLocks noGrp="1"/>
          </p:cNvSpPr>
          <p:nvPr>
            <p:ph type="pic" sz="quarter" idx="23" hasCustomPrompt="1"/>
          </p:nvPr>
        </p:nvSpPr>
        <p:spPr>
          <a:xfrm>
            <a:off x="667595" y="5089476"/>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2" name="Picture Placeholder 3"/>
          <p:cNvSpPr>
            <a:spLocks noGrp="1"/>
          </p:cNvSpPr>
          <p:nvPr>
            <p:ph type="pic" sz="quarter" idx="28" hasCustomPrompt="1"/>
          </p:nvPr>
        </p:nvSpPr>
        <p:spPr>
          <a:xfrm>
            <a:off x="4789753" y="1883208"/>
            <a:ext cx="2605015" cy="4138539"/>
          </a:xfrm>
          <a:solidFill>
            <a:schemeClr val="bg2"/>
          </a:solidFill>
        </p:spPr>
        <p:txBody>
          <a:bodyPr anchor="ctr"/>
          <a:lstStyle>
            <a:lvl1pPr marL="0" indent="0" algn="ctr">
              <a:buNone/>
              <a:defRPr/>
            </a:lvl1pPr>
          </a:lstStyle>
          <a:p>
            <a:r>
              <a:rPr lang="nl-NL" dirty="0"/>
              <a:t>Graphic</a:t>
            </a:r>
          </a:p>
        </p:txBody>
      </p:sp>
      <p:sp>
        <p:nvSpPr>
          <p:cNvPr id="43" name="Picture Placeholder 3"/>
          <p:cNvSpPr>
            <a:spLocks noGrp="1"/>
          </p:cNvSpPr>
          <p:nvPr>
            <p:ph type="pic" sz="quarter" idx="29" hasCustomPrompt="1"/>
          </p:nvPr>
        </p:nvSpPr>
        <p:spPr>
          <a:xfrm>
            <a:off x="10784402" y="1994610"/>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4" name="Picture Placeholder 3"/>
          <p:cNvSpPr>
            <a:spLocks noGrp="1"/>
          </p:cNvSpPr>
          <p:nvPr>
            <p:ph type="pic" sz="quarter" idx="30" hasCustomPrompt="1"/>
          </p:nvPr>
        </p:nvSpPr>
        <p:spPr>
          <a:xfrm>
            <a:off x="10784017" y="302711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5" name="Picture Placeholder 3"/>
          <p:cNvSpPr>
            <a:spLocks noGrp="1"/>
          </p:cNvSpPr>
          <p:nvPr>
            <p:ph type="pic" sz="quarter" idx="31" hasCustomPrompt="1"/>
          </p:nvPr>
        </p:nvSpPr>
        <p:spPr>
          <a:xfrm>
            <a:off x="10784016" y="405785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6" name="Picture Placeholder 3"/>
          <p:cNvSpPr>
            <a:spLocks noGrp="1"/>
          </p:cNvSpPr>
          <p:nvPr>
            <p:ph type="pic" sz="quarter" idx="32" hasCustomPrompt="1"/>
          </p:nvPr>
        </p:nvSpPr>
        <p:spPr>
          <a:xfrm>
            <a:off x="10784017" y="5089476"/>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31896564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large ico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2" name="Content Placeholder 2"/>
          <p:cNvSpPr>
            <a:spLocks noGrp="1"/>
          </p:cNvSpPr>
          <p:nvPr>
            <p:ph idx="10" hasCustomPrompt="1"/>
          </p:nvPr>
        </p:nvSpPr>
        <p:spPr>
          <a:xfrm>
            <a:off x="3252788" y="2755973"/>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3" name="Content Placeholder 2"/>
          <p:cNvSpPr>
            <a:spLocks noGrp="1"/>
          </p:cNvSpPr>
          <p:nvPr>
            <p:ph idx="11" hasCustomPrompt="1"/>
          </p:nvPr>
        </p:nvSpPr>
        <p:spPr>
          <a:xfrm>
            <a:off x="3270251" y="4820480"/>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4" name="Content Placeholder 2"/>
          <p:cNvSpPr>
            <a:spLocks noGrp="1"/>
          </p:cNvSpPr>
          <p:nvPr>
            <p:ph idx="12" hasCustomPrompt="1"/>
          </p:nvPr>
        </p:nvSpPr>
        <p:spPr>
          <a:xfrm>
            <a:off x="7867651" y="2755973"/>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5" name="Content Placeholder 2"/>
          <p:cNvSpPr>
            <a:spLocks noGrp="1"/>
          </p:cNvSpPr>
          <p:nvPr>
            <p:ph idx="13" hasCustomPrompt="1"/>
          </p:nvPr>
        </p:nvSpPr>
        <p:spPr>
          <a:xfrm>
            <a:off x="7867651" y="4807286"/>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3" name="Picture Placeholder 3"/>
          <p:cNvSpPr>
            <a:spLocks noGrp="1"/>
          </p:cNvSpPr>
          <p:nvPr>
            <p:ph type="pic" sz="quarter" idx="21" hasCustomPrompt="1"/>
          </p:nvPr>
        </p:nvSpPr>
        <p:spPr>
          <a:xfrm>
            <a:off x="1722774"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4" name="Picture Placeholder 3"/>
          <p:cNvSpPr>
            <a:spLocks noGrp="1"/>
          </p:cNvSpPr>
          <p:nvPr>
            <p:ph type="pic" sz="quarter" idx="22" hasCustomPrompt="1"/>
          </p:nvPr>
        </p:nvSpPr>
        <p:spPr>
          <a:xfrm>
            <a:off x="1722773" y="4809727"/>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5" name="Picture Placeholder 3"/>
          <p:cNvSpPr>
            <a:spLocks noGrp="1"/>
          </p:cNvSpPr>
          <p:nvPr>
            <p:ph type="pic" sz="quarter" idx="23" hasCustomPrompt="1"/>
          </p:nvPr>
        </p:nvSpPr>
        <p:spPr>
          <a:xfrm>
            <a:off x="6305093"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6" name="Picture Placeholder 3"/>
          <p:cNvSpPr>
            <a:spLocks noGrp="1"/>
          </p:cNvSpPr>
          <p:nvPr>
            <p:ph type="pic" sz="quarter" idx="24" hasCustomPrompt="1"/>
          </p:nvPr>
        </p:nvSpPr>
        <p:spPr>
          <a:xfrm>
            <a:off x="6305092" y="4809727"/>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1898214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large ico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6" name="Content Placeholder 2"/>
          <p:cNvSpPr>
            <a:spLocks noGrp="1"/>
          </p:cNvSpPr>
          <p:nvPr>
            <p:ph idx="11" hasCustomPrompt="1"/>
          </p:nvPr>
        </p:nvSpPr>
        <p:spPr>
          <a:xfrm>
            <a:off x="638970" y="4458978"/>
            <a:ext cx="3533776" cy="1735447"/>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0" name="Content Placeholder 2"/>
          <p:cNvSpPr>
            <a:spLocks noGrp="1"/>
          </p:cNvSpPr>
          <p:nvPr>
            <p:ph idx="12" hasCustomPrompt="1"/>
          </p:nvPr>
        </p:nvSpPr>
        <p:spPr>
          <a:xfrm>
            <a:off x="4329113" y="4465925"/>
            <a:ext cx="3533774" cy="1728499"/>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1" name="Content Placeholder 2"/>
          <p:cNvSpPr>
            <a:spLocks noGrp="1"/>
          </p:cNvSpPr>
          <p:nvPr>
            <p:ph idx="13" hasCustomPrompt="1"/>
          </p:nvPr>
        </p:nvSpPr>
        <p:spPr>
          <a:xfrm>
            <a:off x="8015288" y="4465925"/>
            <a:ext cx="3533774" cy="1728499"/>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2" name="Picture Placeholder 3"/>
          <p:cNvSpPr>
            <a:spLocks noGrp="1"/>
          </p:cNvSpPr>
          <p:nvPr>
            <p:ph type="pic" sz="quarter" idx="21" hasCustomPrompt="1"/>
          </p:nvPr>
        </p:nvSpPr>
        <p:spPr>
          <a:xfrm>
            <a:off x="1722774"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3" name="Picture Placeholder 3"/>
          <p:cNvSpPr>
            <a:spLocks noGrp="1"/>
          </p:cNvSpPr>
          <p:nvPr>
            <p:ph type="pic" sz="quarter" idx="22" hasCustomPrompt="1"/>
          </p:nvPr>
        </p:nvSpPr>
        <p:spPr>
          <a:xfrm>
            <a:off x="5405436"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4" name="Picture Placeholder 3"/>
          <p:cNvSpPr>
            <a:spLocks noGrp="1"/>
          </p:cNvSpPr>
          <p:nvPr>
            <p:ph type="pic" sz="quarter" idx="23" hasCustomPrompt="1"/>
          </p:nvPr>
        </p:nvSpPr>
        <p:spPr>
          <a:xfrm>
            <a:off x="9088098" y="2751619"/>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6029420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rk BG, 3 icons below">
    <p:spTree>
      <p:nvGrpSpPr>
        <p:cNvPr id="1" name=""/>
        <p:cNvGrpSpPr/>
        <p:nvPr/>
      </p:nvGrpSpPr>
      <p:grpSpPr>
        <a:xfrm>
          <a:off x="0" y="0"/>
          <a:ext cx="0" cy="0"/>
          <a:chOff x="0" y="0"/>
          <a:chExt cx="0" cy="0"/>
        </a:xfrm>
      </p:grpSpPr>
      <p:sp>
        <p:nvSpPr>
          <p:cNvPr id="17" name="Picture Placeholder 3"/>
          <p:cNvSpPr>
            <a:spLocks noGrp="1"/>
          </p:cNvSpPr>
          <p:nvPr>
            <p:ph type="pic" sz="quarter" idx="16" hasCustomPrompt="1"/>
          </p:nvPr>
        </p:nvSpPr>
        <p:spPr>
          <a:xfrm>
            <a:off x="0" y="7239"/>
            <a:ext cx="12192000" cy="4804473"/>
          </a:xfrm>
          <a:solidFill>
            <a:schemeClr val="tx1"/>
          </a:solidFill>
        </p:spPr>
        <p:txBody>
          <a:bodyPr anchor="ctr"/>
          <a:lstStyle>
            <a:lvl1pPr marL="0" indent="0" algn="ctr">
              <a:buNone/>
              <a:defRPr>
                <a:solidFill>
                  <a:schemeClr val="bg1"/>
                </a:solidFill>
              </a:defRPr>
            </a:lvl1pPr>
          </a:lstStyle>
          <a:p>
            <a:r>
              <a:rPr lang="nl-NL" dirty="0"/>
              <a:t>Graphic, Photo or Chart</a:t>
            </a:r>
          </a:p>
        </p:txBody>
      </p:sp>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bg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6" name="Content Placeholder 2"/>
          <p:cNvSpPr>
            <a:spLocks noGrp="1"/>
          </p:cNvSpPr>
          <p:nvPr>
            <p:ph idx="11" hasCustomPrompt="1"/>
          </p:nvPr>
        </p:nvSpPr>
        <p:spPr>
          <a:xfrm>
            <a:off x="1563688" y="5502275"/>
            <a:ext cx="2609058" cy="692150"/>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0" name="Content Placeholder 2"/>
          <p:cNvSpPr>
            <a:spLocks noGrp="1"/>
          </p:cNvSpPr>
          <p:nvPr>
            <p:ph idx="12" hasCustomPrompt="1"/>
          </p:nvPr>
        </p:nvSpPr>
        <p:spPr>
          <a:xfrm>
            <a:off x="5253829" y="5502275"/>
            <a:ext cx="2609057" cy="692149"/>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1" name="Content Placeholder 2"/>
          <p:cNvSpPr>
            <a:spLocks noGrp="1"/>
          </p:cNvSpPr>
          <p:nvPr>
            <p:ph idx="13" hasCustomPrompt="1"/>
          </p:nvPr>
        </p:nvSpPr>
        <p:spPr>
          <a:xfrm>
            <a:off x="8940004" y="5502275"/>
            <a:ext cx="2609057" cy="692149"/>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3" name="Picture Placeholder 3"/>
          <p:cNvSpPr>
            <a:spLocks noGrp="1"/>
          </p:cNvSpPr>
          <p:nvPr>
            <p:ph type="pic" sz="quarter" idx="20" hasCustomPrompt="1"/>
          </p:nvPr>
        </p:nvSpPr>
        <p:spPr>
          <a:xfrm>
            <a:off x="665811" y="5502275"/>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4" name="Picture Placeholder 3"/>
          <p:cNvSpPr>
            <a:spLocks noGrp="1"/>
          </p:cNvSpPr>
          <p:nvPr>
            <p:ph type="pic" sz="quarter" idx="21" hasCustomPrompt="1"/>
          </p:nvPr>
        </p:nvSpPr>
        <p:spPr>
          <a:xfrm>
            <a:off x="4339356" y="5512312"/>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5" name="Picture Placeholder 3"/>
          <p:cNvSpPr>
            <a:spLocks noGrp="1"/>
          </p:cNvSpPr>
          <p:nvPr>
            <p:ph type="pic" sz="quarter" idx="22" hasCustomPrompt="1"/>
          </p:nvPr>
        </p:nvSpPr>
        <p:spPr>
          <a:xfrm>
            <a:off x="8016346" y="5512312"/>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42649943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5043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ext | Des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062531"/>
          </a:xfrm>
          <a:prstGeom prst="rect">
            <a:avLst/>
          </a:prstGeom>
        </p:spPr>
      </p:pic>
      <p:sp>
        <p:nvSpPr>
          <p:cNvPr id="5" name="Flowchart: Manual Input 4"/>
          <p:cNvSpPr/>
          <p:nvPr userDrawn="1"/>
        </p:nvSpPr>
        <p:spPr>
          <a:xfrm flipH="1">
            <a:off x="992" y="356659"/>
            <a:ext cx="12192000" cy="5925277"/>
          </a:xfrm>
          <a:prstGeom prst="flowChartManualInpu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a:p>
        </p:txBody>
      </p:sp>
      <p:sp>
        <p:nvSpPr>
          <p:cNvPr id="6" name="Flowchart: Manual Input 5"/>
          <p:cNvSpPr/>
          <p:nvPr userDrawn="1"/>
        </p:nvSpPr>
        <p:spPr>
          <a:xfrm flipH="1">
            <a:off x="0" y="918864"/>
            <a:ext cx="12192000" cy="5939136"/>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a:p>
        </p:txBody>
      </p:sp>
      <p:sp>
        <p:nvSpPr>
          <p:cNvPr id="7" name="Text Placeholder 6"/>
          <p:cNvSpPr>
            <a:spLocks noGrp="1"/>
          </p:cNvSpPr>
          <p:nvPr>
            <p:ph type="body" sz="quarter" idx="10"/>
          </p:nvPr>
        </p:nvSpPr>
        <p:spPr>
          <a:xfrm>
            <a:off x="623392" y="2372887"/>
            <a:ext cx="10945216" cy="4127500"/>
          </a:xfrm>
          <a:prstGeom prst="rect">
            <a:avLst/>
          </a:prstGeom>
        </p:spPr>
        <p:txBody>
          <a:bodyPr/>
          <a:lstStyle>
            <a:lvl1pPr>
              <a:defRPr sz="3800">
                <a:latin typeface="Aileron Light" pitchFamily="50" charset="0"/>
              </a:defRPr>
            </a:lvl1pPr>
            <a:lvl2pPr>
              <a:defRPr sz="3300">
                <a:latin typeface="Aileron Light" pitchFamily="50" charset="0"/>
              </a:defRPr>
            </a:lvl2pPr>
            <a:lvl3pPr>
              <a:defRPr sz="2900">
                <a:latin typeface="Aileron Light" pitchFamily="50" charset="0"/>
              </a:defRPr>
            </a:lvl3pPr>
            <a:lvl4pPr>
              <a:defRPr sz="2400">
                <a:latin typeface="Aileron Light" pitchFamily="50" charset="0"/>
              </a:defRPr>
            </a:lvl4pPr>
            <a:lvl5pPr>
              <a:defRPr sz="2400">
                <a:latin typeface="Aileron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714733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Pic + Text | Construc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0" y="0"/>
            <a:ext cx="12192000" cy="68603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a:p>
        </p:txBody>
      </p:sp>
      <p:sp>
        <p:nvSpPr>
          <p:cNvPr id="7" name="Flowchart: Manual Input 6"/>
          <p:cNvSpPr/>
          <p:nvPr userDrawn="1"/>
        </p:nvSpPr>
        <p:spPr>
          <a:xfrm flipH="1">
            <a:off x="0" y="5061181"/>
            <a:ext cx="12192000" cy="1796819"/>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a:p>
        </p:txBody>
      </p:sp>
      <p:sp>
        <p:nvSpPr>
          <p:cNvPr id="5" name="Picture Placeholder 4"/>
          <p:cNvSpPr>
            <a:spLocks noGrp="1"/>
          </p:cNvSpPr>
          <p:nvPr>
            <p:ph type="pic" sz="quarter" idx="10"/>
          </p:nvPr>
        </p:nvSpPr>
        <p:spPr>
          <a:xfrm>
            <a:off x="795986" y="574832"/>
            <a:ext cx="7200800" cy="4416491"/>
          </a:xfrm>
          <a:prstGeom prst="rect">
            <a:avLst/>
          </a:prstGeom>
        </p:spPr>
        <p:txBody>
          <a:bodyPr/>
          <a:lstStyle/>
          <a:p>
            <a:endParaRPr lang="nl-NL"/>
          </a:p>
        </p:txBody>
      </p:sp>
      <p:sp>
        <p:nvSpPr>
          <p:cNvPr id="4" name="Text Placeholder 3"/>
          <p:cNvSpPr>
            <a:spLocks noGrp="1"/>
          </p:cNvSpPr>
          <p:nvPr>
            <p:ph type="body" sz="quarter" idx="11"/>
          </p:nvPr>
        </p:nvSpPr>
        <p:spPr>
          <a:xfrm>
            <a:off x="8592282" y="548680"/>
            <a:ext cx="3229605" cy="4416491"/>
          </a:xfrm>
          <a:prstGeom prst="rect">
            <a:avLst/>
          </a:prstGeom>
        </p:spPr>
        <p:txBody>
          <a:bodyPr/>
          <a:lstStyle>
            <a:lvl1pPr>
              <a:defRPr sz="2900">
                <a:solidFill>
                  <a:schemeClr val="bg1"/>
                </a:solidFill>
                <a:latin typeface="Aileron Light" pitchFamily="50" charset="0"/>
              </a:defRPr>
            </a:lvl1pPr>
            <a:lvl2pPr>
              <a:defRPr sz="2400">
                <a:solidFill>
                  <a:schemeClr val="bg1"/>
                </a:solidFill>
                <a:latin typeface="Aileron Light" pitchFamily="50" charset="0"/>
              </a:defRPr>
            </a:lvl2pPr>
            <a:lvl3pPr>
              <a:defRPr sz="2100">
                <a:solidFill>
                  <a:schemeClr val="bg1"/>
                </a:solidFill>
                <a:latin typeface="Aileron Light" pitchFamily="50" charset="0"/>
              </a:defRPr>
            </a:lvl3pPr>
            <a:lvl4pPr>
              <a:defRPr sz="1900">
                <a:solidFill>
                  <a:schemeClr val="bg1"/>
                </a:solidFill>
                <a:latin typeface="Aileron Light" pitchFamily="50" charset="0"/>
              </a:defRPr>
            </a:lvl4pPr>
            <a:lvl5pPr>
              <a:defRPr sz="1900">
                <a:solidFill>
                  <a:schemeClr val="bg1"/>
                </a:solidFill>
                <a:latin typeface="Aileron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12963585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8" y="2046288"/>
            <a:ext cx="6451600" cy="4148137"/>
          </a:xfrm>
        </p:spPr>
        <p:txBody>
          <a:bodyPr/>
          <a:lstStyle>
            <a:lvl1pPr marL="342900" indent="-342900">
              <a:lnSpc>
                <a:spcPct val="120000"/>
              </a:lnSpc>
              <a:buClr>
                <a:schemeClr val="accent1"/>
              </a:buClr>
              <a:buSzPct val="80000"/>
              <a:buFont typeface="Wingdings" panose="05000000000000000000" pitchFamily="2" charset="2"/>
              <a:buChar char="§"/>
              <a:defRPr sz="2400">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stStyle>
          <a:p>
            <a:pPr lvl="0"/>
            <a:r>
              <a:rPr lang="en-US"/>
              <a:t>Edit Master text styles</a:t>
            </a:r>
          </a:p>
          <a:p>
            <a:pPr lvl="1"/>
            <a:r>
              <a:rPr lang="en-US"/>
              <a:t>Second level</a:t>
            </a:r>
          </a:p>
        </p:txBody>
      </p:sp>
      <p:sp>
        <p:nvSpPr>
          <p:cNvPr id="35" name="Title 29">
            <a:extLst>
              <a:ext uri="{FF2B5EF4-FFF2-40B4-BE49-F238E27FC236}">
                <a16:creationId xmlns:a16="http://schemas.microsoft.com/office/drawing/2014/main" id="{9A2E0F7B-C885-48EC-88C2-6644D481FCE7}"/>
              </a:ext>
            </a:extLst>
          </p:cNvPr>
          <p:cNvSpPr>
            <a:spLocks noGrp="1"/>
          </p:cNvSpPr>
          <p:nvPr>
            <p:ph type="title"/>
          </p:nvPr>
        </p:nvSpPr>
        <p:spPr>
          <a:xfrm>
            <a:off x="0" y="662400"/>
            <a:ext cx="6759411" cy="783255"/>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3200">
                <a:solidFill>
                  <a:schemeClr val="bg1"/>
                </a:solidFill>
                <a:latin typeface="+mj-lt"/>
              </a:defRPr>
            </a:lvl1pPr>
          </a:lstStyle>
          <a:p>
            <a:pPr marL="0" lvl="0" algn="l">
              <a:tabLst>
                <a:tab pos="542925" algn="l"/>
              </a:tabLst>
            </a:pPr>
            <a:r>
              <a:rPr lang="en-US"/>
              <a:t>Click to edit Master title style</a:t>
            </a:r>
            <a:endParaRPr lang="en-GB" dirty="0"/>
          </a:p>
        </p:txBody>
      </p:sp>
    </p:spTree>
    <p:extLst>
      <p:ext uri="{BB962C8B-B14F-4D97-AF65-F5344CB8AC3E}">
        <p14:creationId xmlns:p14="http://schemas.microsoft.com/office/powerpoint/2010/main" val="28957037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plain_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95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01CEE-158E-4915-928B-A3C2E9865848}"/>
              </a:ext>
            </a:extLst>
          </p:cNvPr>
          <p:cNvSpPr>
            <a:spLocks noGrp="1"/>
          </p:cNvSpPr>
          <p:nvPr>
            <p:ph type="dt" sz="half" idx="10"/>
          </p:nvPr>
        </p:nvSpPr>
        <p:spPr/>
        <p:txBody>
          <a:bodyPr/>
          <a:lstStyle/>
          <a:p>
            <a:fld id="{B3DE315F-BE09-4D68-A20E-9EDF950C9605}" type="datetimeFigureOut">
              <a:rPr lang="nl-NL" smtClean="0"/>
              <a:t>26-8-2022</a:t>
            </a:fld>
            <a:endParaRPr lang="nl-NL"/>
          </a:p>
        </p:txBody>
      </p:sp>
      <p:sp>
        <p:nvSpPr>
          <p:cNvPr id="3" name="Footer Placeholder 2">
            <a:extLst>
              <a:ext uri="{FF2B5EF4-FFF2-40B4-BE49-F238E27FC236}">
                <a16:creationId xmlns:a16="http://schemas.microsoft.com/office/drawing/2014/main" id="{63C0B5F2-4A74-49CC-8B12-3EF609FBB835}"/>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ED154AEA-EA42-4F80-A813-1F09B0D0FF33}"/>
              </a:ext>
            </a:extLst>
          </p:cNvPr>
          <p:cNvSpPr>
            <a:spLocks noGrp="1"/>
          </p:cNvSpPr>
          <p:nvPr>
            <p:ph type="sldNum" sz="quarter" idx="12"/>
          </p:nvPr>
        </p:nvSpPr>
        <p:spPr/>
        <p:txBody>
          <a:bodyPr/>
          <a:lstStyle/>
          <a:p>
            <a:fld id="{2776F820-35B2-46E6-8173-1249829D61FC}" type="slidenum">
              <a:rPr lang="nl-NL" smtClean="0"/>
              <a:t>‹nr.›</a:t>
            </a:fld>
            <a:endParaRPr lang="nl-NL"/>
          </a:p>
        </p:txBody>
      </p:sp>
    </p:spTree>
    <p:extLst>
      <p:ext uri="{BB962C8B-B14F-4D97-AF65-F5344CB8AC3E}">
        <p14:creationId xmlns:p14="http://schemas.microsoft.com/office/powerpoint/2010/main" val="379266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F8D4-4931-4B4E-831F-FBEB0F00D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7135737E-1209-4CCF-8A58-1B849C6093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FA79037C-7EE8-4939-8E53-CFB9E42DA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C56D4B-F87F-4CBC-8DB7-6C414E261BC4}"/>
              </a:ext>
            </a:extLst>
          </p:cNvPr>
          <p:cNvSpPr>
            <a:spLocks noGrp="1"/>
          </p:cNvSpPr>
          <p:nvPr>
            <p:ph type="dt" sz="half" idx="10"/>
          </p:nvPr>
        </p:nvSpPr>
        <p:spPr/>
        <p:txBody>
          <a:bodyPr/>
          <a:lstStyle/>
          <a:p>
            <a:fld id="{B3DE315F-BE09-4D68-A20E-9EDF950C9605}" type="datetimeFigureOut">
              <a:rPr lang="nl-NL" smtClean="0"/>
              <a:t>26-8-2022</a:t>
            </a:fld>
            <a:endParaRPr lang="nl-NL"/>
          </a:p>
        </p:txBody>
      </p:sp>
      <p:sp>
        <p:nvSpPr>
          <p:cNvPr id="6" name="Footer Placeholder 5">
            <a:extLst>
              <a:ext uri="{FF2B5EF4-FFF2-40B4-BE49-F238E27FC236}">
                <a16:creationId xmlns:a16="http://schemas.microsoft.com/office/drawing/2014/main" id="{D9E8B2AD-D2E8-4842-BDD9-C5294BF02604}"/>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A72A3B6-B966-4F65-B1CF-D7AFD2CEED98}"/>
              </a:ext>
            </a:extLst>
          </p:cNvPr>
          <p:cNvSpPr>
            <a:spLocks noGrp="1"/>
          </p:cNvSpPr>
          <p:nvPr>
            <p:ph type="sldNum" sz="quarter" idx="12"/>
          </p:nvPr>
        </p:nvSpPr>
        <p:spPr/>
        <p:txBody>
          <a:bodyPr/>
          <a:lstStyle/>
          <a:p>
            <a:fld id="{2776F820-35B2-46E6-8173-1249829D61FC}" type="slidenum">
              <a:rPr lang="nl-NL" smtClean="0"/>
              <a:t>‹nr.›</a:t>
            </a:fld>
            <a:endParaRPr lang="nl-NL"/>
          </a:p>
        </p:txBody>
      </p:sp>
    </p:spTree>
    <p:extLst>
      <p:ext uri="{BB962C8B-B14F-4D97-AF65-F5344CB8AC3E}">
        <p14:creationId xmlns:p14="http://schemas.microsoft.com/office/powerpoint/2010/main" val="3211613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1B74F-5033-4310-8423-C82BCFA26E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23A11750-E063-482A-87C1-9BE4134FCA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30ED84DE-1C22-49E0-AF93-B443E89D8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972485-00A2-48A8-BB3C-FD138A8C89BE}"/>
              </a:ext>
            </a:extLst>
          </p:cNvPr>
          <p:cNvSpPr>
            <a:spLocks noGrp="1"/>
          </p:cNvSpPr>
          <p:nvPr>
            <p:ph type="dt" sz="half" idx="10"/>
          </p:nvPr>
        </p:nvSpPr>
        <p:spPr/>
        <p:txBody>
          <a:bodyPr/>
          <a:lstStyle/>
          <a:p>
            <a:fld id="{B3DE315F-BE09-4D68-A20E-9EDF950C9605}" type="datetimeFigureOut">
              <a:rPr lang="nl-NL" smtClean="0"/>
              <a:t>26-8-2022</a:t>
            </a:fld>
            <a:endParaRPr lang="nl-NL"/>
          </a:p>
        </p:txBody>
      </p:sp>
      <p:sp>
        <p:nvSpPr>
          <p:cNvPr id="6" name="Footer Placeholder 5">
            <a:extLst>
              <a:ext uri="{FF2B5EF4-FFF2-40B4-BE49-F238E27FC236}">
                <a16:creationId xmlns:a16="http://schemas.microsoft.com/office/drawing/2014/main" id="{F6F52DA9-F0D5-4ADD-9DA0-207D74CA6C6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6ABCB11F-B208-48B2-AFEF-1EB3A1EE5B6E}"/>
              </a:ext>
            </a:extLst>
          </p:cNvPr>
          <p:cNvSpPr>
            <a:spLocks noGrp="1"/>
          </p:cNvSpPr>
          <p:nvPr>
            <p:ph type="sldNum" sz="quarter" idx="12"/>
          </p:nvPr>
        </p:nvSpPr>
        <p:spPr/>
        <p:txBody>
          <a:bodyPr/>
          <a:lstStyle/>
          <a:p>
            <a:fld id="{2776F820-35B2-46E6-8173-1249829D61FC}" type="slidenum">
              <a:rPr lang="nl-NL" smtClean="0"/>
              <a:t>‹nr.›</a:t>
            </a:fld>
            <a:endParaRPr lang="nl-NL"/>
          </a:p>
        </p:txBody>
      </p:sp>
    </p:spTree>
    <p:extLst>
      <p:ext uri="{BB962C8B-B14F-4D97-AF65-F5344CB8AC3E}">
        <p14:creationId xmlns:p14="http://schemas.microsoft.com/office/powerpoint/2010/main" val="3048686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3.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B6C14D-70E0-4E05-9321-011EBBCBA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F0ED7063-D97C-4FC6-8868-7329376F15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D5A2E074-8D4B-4DC0-8BE0-EF543223B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E315F-BE09-4D68-A20E-9EDF950C9605}" type="datetimeFigureOut">
              <a:rPr lang="nl-NL" smtClean="0"/>
              <a:t>26-8-2022</a:t>
            </a:fld>
            <a:endParaRPr lang="nl-NL"/>
          </a:p>
        </p:txBody>
      </p:sp>
      <p:sp>
        <p:nvSpPr>
          <p:cNvPr id="5" name="Footer Placeholder 4">
            <a:extLst>
              <a:ext uri="{FF2B5EF4-FFF2-40B4-BE49-F238E27FC236}">
                <a16:creationId xmlns:a16="http://schemas.microsoft.com/office/drawing/2014/main" id="{8F7C27C3-6EC8-46A6-844C-2A54BB2848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0B27BF99-8A83-4BC0-8F2A-5BA8EAB9D4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6F820-35B2-46E6-8173-1249829D61FC}" type="slidenum">
              <a:rPr lang="nl-NL" smtClean="0"/>
              <a:t>‹nr.›</a:t>
            </a:fld>
            <a:endParaRPr lang="nl-NL"/>
          </a:p>
        </p:txBody>
      </p:sp>
    </p:spTree>
    <p:extLst>
      <p:ext uri="{BB962C8B-B14F-4D97-AF65-F5344CB8AC3E}">
        <p14:creationId xmlns:p14="http://schemas.microsoft.com/office/powerpoint/2010/main" val="170683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68" y="663870"/>
            <a:ext cx="10905067" cy="6912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43468" y="2046293"/>
            <a:ext cx="10905067" cy="414813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11055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721" r:id="rId33"/>
  </p:sldLayoutIdLst>
  <p:hf hdr="0" ftr="0" dt="0"/>
  <p:txStyles>
    <p:titleStyle>
      <a:lvl1pPr algn="ctr" defTabSz="822960" rtl="0" eaLnBrk="1" latinLnBrk="0" hangingPunct="1">
        <a:spcBef>
          <a:spcPct val="0"/>
        </a:spcBef>
        <a:buNone/>
        <a:defRPr sz="3960" b="1" kern="1200" spc="46" baseline="0">
          <a:solidFill>
            <a:schemeClr val="tx1"/>
          </a:solidFill>
          <a:latin typeface="+mj-lt"/>
          <a:ea typeface="Fira Sans" panose="020B0503050000020004" pitchFamily="34" charset="0"/>
          <a:cs typeface="+mj-cs"/>
        </a:defRPr>
      </a:lvl1pPr>
    </p:titleStyle>
    <p:bodyStyle>
      <a:lvl1pPr marL="308610" indent="-308610" algn="l" defTabSz="822960" rtl="0" eaLnBrk="1" latinLnBrk="0" hangingPunct="1">
        <a:spcBef>
          <a:spcPct val="20000"/>
        </a:spcBef>
        <a:buClr>
          <a:schemeClr val="accent1"/>
        </a:buClr>
        <a:buSzPct val="80000"/>
        <a:buFont typeface="Wingdings" panose="05000000000000000000" pitchFamily="2" charset="2"/>
        <a:buChar char="§"/>
        <a:defRPr sz="2880" kern="1200" spc="46" baseline="0">
          <a:solidFill>
            <a:schemeClr val="tx1"/>
          </a:solidFill>
          <a:latin typeface="+mj-lt"/>
          <a:ea typeface="Open Sans" panose="020B0606030504020204" pitchFamily="34" charset="0"/>
          <a:cs typeface="Open Sans" panose="020B0606030504020204" pitchFamily="34" charset="0"/>
        </a:defRPr>
      </a:lvl1pPr>
      <a:lvl2pPr marL="668656" indent="-257176" algn="l" defTabSz="822960" rtl="0" eaLnBrk="1" latinLnBrk="0" hangingPunct="1">
        <a:spcBef>
          <a:spcPct val="20000"/>
        </a:spcBef>
        <a:buClr>
          <a:schemeClr val="accent1"/>
        </a:buClr>
        <a:buSzPct val="80000"/>
        <a:buFont typeface="Wingdings" panose="05000000000000000000" pitchFamily="2" charset="2"/>
        <a:buChar char="§"/>
        <a:defRPr sz="2520" kern="1200" spc="46" baseline="0">
          <a:solidFill>
            <a:schemeClr val="tx1"/>
          </a:solidFill>
          <a:latin typeface="+mj-lt"/>
          <a:ea typeface="Open Sans" panose="020B0606030504020204" pitchFamily="34" charset="0"/>
          <a:cs typeface="Open Sans" panose="020B0606030504020204" pitchFamily="34" charset="0"/>
        </a:defRPr>
      </a:lvl2pPr>
      <a:lvl3pPr marL="1028700" indent="-205740" algn="l" defTabSz="822960" rtl="0" eaLnBrk="1" latinLnBrk="0" hangingPunct="1">
        <a:spcBef>
          <a:spcPct val="20000"/>
        </a:spcBef>
        <a:buClr>
          <a:schemeClr val="accent1"/>
        </a:buClr>
        <a:buSzPct val="80000"/>
        <a:buFont typeface="Wingdings" panose="05000000000000000000" pitchFamily="2" charset="2"/>
        <a:buChar char="§"/>
        <a:defRPr sz="2160" kern="1200" spc="46" baseline="0">
          <a:solidFill>
            <a:schemeClr val="tx1"/>
          </a:solidFill>
          <a:latin typeface="+mj-lt"/>
          <a:ea typeface="Open Sans" panose="020B0606030504020204" pitchFamily="34" charset="0"/>
          <a:cs typeface="Open Sans" panose="020B0606030504020204" pitchFamily="34" charset="0"/>
        </a:defRPr>
      </a:lvl3pPr>
      <a:lvl4pPr marL="1440180" indent="-205740" algn="l" defTabSz="822960" rtl="0" eaLnBrk="1" latinLnBrk="0" hangingPunct="1">
        <a:spcBef>
          <a:spcPct val="20000"/>
        </a:spcBef>
        <a:buClr>
          <a:schemeClr val="accent1"/>
        </a:buClr>
        <a:buSzPct val="80000"/>
        <a:buFont typeface="Wingdings" panose="05000000000000000000" pitchFamily="2" charset="2"/>
        <a:buChar char="§"/>
        <a:defRPr sz="1800" kern="1200" spc="46" baseline="0">
          <a:solidFill>
            <a:schemeClr val="tx1"/>
          </a:solidFill>
          <a:latin typeface="+mj-lt"/>
          <a:ea typeface="Open Sans" panose="020B0606030504020204" pitchFamily="34" charset="0"/>
          <a:cs typeface="Open Sans" panose="020B0606030504020204" pitchFamily="34" charset="0"/>
        </a:defRPr>
      </a:lvl4pPr>
      <a:lvl5pPr marL="1851660" indent="-205740" algn="l" defTabSz="822960" rtl="0" eaLnBrk="1" latinLnBrk="0" hangingPunct="1">
        <a:spcBef>
          <a:spcPct val="20000"/>
        </a:spcBef>
        <a:buClr>
          <a:schemeClr val="accent1"/>
        </a:buClr>
        <a:buSzPct val="80000"/>
        <a:buFont typeface="Wingdings" panose="05000000000000000000" pitchFamily="2" charset="2"/>
        <a:buChar char="§"/>
        <a:defRPr sz="1800" kern="1200" spc="46" baseline="0">
          <a:solidFill>
            <a:schemeClr val="tx1"/>
          </a:solidFill>
          <a:latin typeface="+mj-lt"/>
          <a:ea typeface="Open Sans" panose="020B0606030504020204" pitchFamily="34" charset="0"/>
          <a:cs typeface="Open Sans" panose="020B0606030504020204" pitchFamily="34" charset="0"/>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892">
          <p15:clr>
            <a:srgbClr val="F26B43"/>
          </p15:clr>
        </p15:guide>
        <p15:guide id="42" orient="horz" pos="2160">
          <p15:clr>
            <a:srgbClr val="F26B43"/>
          </p15:clr>
        </p15:guide>
        <p15:guide id="43" pos="356">
          <p15:clr>
            <a:srgbClr val="F26B43"/>
          </p15:clr>
        </p15:guide>
        <p15:guide id="44" pos="7324">
          <p15:clr>
            <a:srgbClr val="F26B43"/>
          </p15:clr>
        </p15:guide>
        <p15:guide id="45" pos="888">
          <p15:clr>
            <a:srgbClr val="F26B43"/>
          </p15:clr>
        </p15:guide>
        <p15:guide id="46" pos="985">
          <p15:clr>
            <a:srgbClr val="F26B43"/>
          </p15:clr>
        </p15:guide>
        <p15:guide id="47" pos="1469">
          <p15:clr>
            <a:srgbClr val="F26B43"/>
          </p15:clr>
        </p15:guide>
        <p15:guide id="48" pos="1565">
          <p15:clr>
            <a:srgbClr val="F26B43"/>
          </p15:clr>
        </p15:guide>
        <p15:guide id="49" pos="2049">
          <p15:clr>
            <a:srgbClr val="F26B43"/>
          </p15:clr>
        </p15:guide>
        <p15:guide id="50" pos="2147">
          <p15:clr>
            <a:srgbClr val="F26B43"/>
          </p15:clr>
        </p15:guide>
        <p15:guide id="51" pos="2631">
          <p15:clr>
            <a:srgbClr val="F26B43"/>
          </p15:clr>
        </p15:guide>
        <p15:guide id="52" pos="2727">
          <p15:clr>
            <a:srgbClr val="F26B43"/>
          </p15:clr>
        </p15:guide>
        <p15:guide id="53" pos="3211">
          <p15:clr>
            <a:srgbClr val="F26B43"/>
          </p15:clr>
        </p15:guide>
        <p15:guide id="54" pos="3308">
          <p15:clr>
            <a:srgbClr val="F26B43"/>
          </p15:clr>
        </p15:guide>
        <p15:guide id="55" pos="3888">
          <p15:clr>
            <a:srgbClr val="F26B43"/>
          </p15:clr>
        </p15:guide>
        <p15:guide id="56" pos="4372">
          <p15:clr>
            <a:srgbClr val="F26B43"/>
          </p15:clr>
        </p15:guide>
        <p15:guide id="57" pos="4469">
          <p15:clr>
            <a:srgbClr val="F26B43"/>
          </p15:clr>
        </p15:guide>
        <p15:guide id="58" pos="4953">
          <p15:clr>
            <a:srgbClr val="F26B43"/>
          </p15:clr>
        </p15:guide>
        <p15:guide id="59" pos="5049">
          <p15:clr>
            <a:srgbClr val="F26B43"/>
          </p15:clr>
        </p15:guide>
        <p15:guide id="60" pos="5533">
          <p15:clr>
            <a:srgbClr val="F26B43"/>
          </p15:clr>
        </p15:guide>
        <p15:guide id="61" pos="5631">
          <p15:clr>
            <a:srgbClr val="F26B43"/>
          </p15:clr>
        </p15:guide>
        <p15:guide id="62" pos="6115">
          <p15:clr>
            <a:srgbClr val="F26B43"/>
          </p15:clr>
        </p15:guide>
        <p15:guide id="63" pos="6211">
          <p15:clr>
            <a:srgbClr val="F26B43"/>
          </p15:clr>
        </p15:guide>
        <p15:guide id="64" pos="6695">
          <p15:clr>
            <a:srgbClr val="F26B43"/>
          </p15:clr>
        </p15:guide>
        <p15:guide id="65" pos="6792">
          <p15:clr>
            <a:srgbClr val="F26B43"/>
          </p15:clr>
        </p15:guide>
        <p15:guide id="66" orient="horz" pos="3902">
          <p15:clr>
            <a:srgbClr val="F26B43"/>
          </p15:clr>
        </p15:guide>
        <p15:guide id="67" pos="405">
          <p15:clr>
            <a:srgbClr val="F26B43"/>
          </p15:clr>
        </p15:guide>
        <p15:guide id="68" pos="3792">
          <p15:clr>
            <a:srgbClr val="F26B43"/>
          </p15:clr>
        </p15:guide>
        <p15:guide id="69" pos="7275">
          <p15:clr>
            <a:srgbClr val="F26B43"/>
          </p15:clr>
        </p15:guide>
        <p15:guide id="70" orient="horz" pos="418">
          <p15:clr>
            <a:srgbClr val="F26B43"/>
          </p15:clr>
        </p15:guide>
        <p15:guide id="71" orient="horz" pos="854">
          <p15:clr>
            <a:srgbClr val="F26B43"/>
          </p15:clr>
        </p15:guide>
        <p15:guide id="72" orient="horz" pos="1289">
          <p15:clr>
            <a:srgbClr val="F26B43"/>
          </p15:clr>
        </p15:guide>
        <p15:guide id="73" orient="horz" pos="1725">
          <p15:clr>
            <a:srgbClr val="F26B43"/>
          </p15:clr>
        </p15:guide>
        <p15:guide id="74" orient="horz" pos="2595">
          <p15:clr>
            <a:srgbClr val="F26B43"/>
          </p15:clr>
        </p15:guide>
        <p15:guide id="75" orient="horz" pos="3031">
          <p15:clr>
            <a:srgbClr val="F26B43"/>
          </p15:clr>
        </p15:guide>
        <p15:guide id="76" orient="horz" pos="3466">
          <p15:clr>
            <a:srgbClr val="F26B43"/>
          </p15:clr>
        </p15:guide>
        <p15:guide id="77">
          <p15:clr>
            <a:srgbClr val="F26B43"/>
          </p15:clr>
        </p15:guide>
        <p15:guide id="78" pos="7680">
          <p15:clr>
            <a:srgbClr val="F26B43"/>
          </p15:clr>
        </p15:guide>
        <p15:guide id="79" orient="horz" pos="4320">
          <p15:clr>
            <a:srgbClr val="F26B43"/>
          </p15:clr>
        </p15:guide>
        <p15:guide id="80" orient="horz">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67" y="663864"/>
            <a:ext cx="10905067" cy="691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3467" y="2046289"/>
            <a:ext cx="10905067" cy="41481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39381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hf hdr="0" ftr="0" dt="0"/>
  <p:txStyles>
    <p:title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p:titleStyle>
    <p:body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356">
          <p15:clr>
            <a:srgbClr val="F26B43"/>
          </p15:clr>
        </p15:guide>
        <p15:guide id="4" pos="7324">
          <p15:clr>
            <a:srgbClr val="F26B43"/>
          </p15:clr>
        </p15:guide>
        <p15:guide id="5" pos="888">
          <p15:clr>
            <a:srgbClr val="F26B43"/>
          </p15:clr>
        </p15:guide>
        <p15:guide id="6" pos="985">
          <p15:clr>
            <a:srgbClr val="F26B43"/>
          </p15:clr>
        </p15:guide>
        <p15:guide id="7" pos="1469">
          <p15:clr>
            <a:srgbClr val="F26B43"/>
          </p15:clr>
        </p15:guide>
        <p15:guide id="8" pos="1565">
          <p15:clr>
            <a:srgbClr val="F26B43"/>
          </p15:clr>
        </p15:guide>
        <p15:guide id="9" pos="2049">
          <p15:clr>
            <a:srgbClr val="F26B43"/>
          </p15:clr>
        </p15:guide>
        <p15:guide id="10" pos="2147">
          <p15:clr>
            <a:srgbClr val="F26B43"/>
          </p15:clr>
        </p15:guide>
        <p15:guide id="11" pos="2631">
          <p15:clr>
            <a:srgbClr val="F26B43"/>
          </p15:clr>
        </p15:guide>
        <p15:guide id="12" pos="2727">
          <p15:clr>
            <a:srgbClr val="F26B43"/>
          </p15:clr>
        </p15:guide>
        <p15:guide id="13" pos="3211">
          <p15:clr>
            <a:srgbClr val="F26B43"/>
          </p15:clr>
        </p15:guide>
        <p15:guide id="14" pos="3308">
          <p15:clr>
            <a:srgbClr val="F26B43"/>
          </p15:clr>
        </p15:guide>
        <p15:guide id="16" pos="3888">
          <p15:clr>
            <a:srgbClr val="F26B43"/>
          </p15:clr>
        </p15:guide>
        <p15:guide id="17" pos="4372">
          <p15:clr>
            <a:srgbClr val="F26B43"/>
          </p15:clr>
        </p15:guide>
        <p15:guide id="18" pos="4469">
          <p15:clr>
            <a:srgbClr val="F26B43"/>
          </p15:clr>
        </p15:guide>
        <p15:guide id="19" pos="4953">
          <p15:clr>
            <a:srgbClr val="F26B43"/>
          </p15:clr>
        </p15:guide>
        <p15:guide id="20" pos="5049">
          <p15:clr>
            <a:srgbClr val="F26B43"/>
          </p15:clr>
        </p15:guide>
        <p15:guide id="21" pos="5533">
          <p15:clr>
            <a:srgbClr val="F26B43"/>
          </p15:clr>
        </p15:guide>
        <p15:guide id="22" pos="5631">
          <p15:clr>
            <a:srgbClr val="F26B43"/>
          </p15:clr>
        </p15:guide>
        <p15:guide id="23" pos="6115">
          <p15:clr>
            <a:srgbClr val="F26B43"/>
          </p15:clr>
        </p15:guide>
        <p15:guide id="24" pos="6211">
          <p15:clr>
            <a:srgbClr val="F26B43"/>
          </p15:clr>
        </p15:guide>
        <p15:guide id="25" pos="6695">
          <p15:clr>
            <a:srgbClr val="F26B43"/>
          </p15:clr>
        </p15:guide>
        <p15:guide id="26" pos="6792">
          <p15:clr>
            <a:srgbClr val="F26B43"/>
          </p15:clr>
        </p15:guide>
        <p15:guide id="27" orient="horz" pos="3902">
          <p15:clr>
            <a:srgbClr val="F26B43"/>
          </p15:clr>
        </p15:guide>
        <p15:guide id="28" pos="405">
          <p15:clr>
            <a:srgbClr val="F26B43"/>
          </p15:clr>
        </p15:guide>
        <p15:guide id="29" pos="3792">
          <p15:clr>
            <a:srgbClr val="F26B43"/>
          </p15:clr>
        </p15:guide>
        <p15:guide id="30" pos="7275">
          <p15:clr>
            <a:srgbClr val="F26B43"/>
          </p15:clr>
        </p15:guide>
        <p15:guide id="31" orient="horz" pos="418">
          <p15:clr>
            <a:srgbClr val="F26B43"/>
          </p15:clr>
        </p15:guide>
        <p15:guide id="32" orient="horz" pos="854">
          <p15:clr>
            <a:srgbClr val="F26B43"/>
          </p15:clr>
        </p15:guide>
        <p15:guide id="33" orient="horz" pos="1289">
          <p15:clr>
            <a:srgbClr val="F26B43"/>
          </p15:clr>
        </p15:guide>
        <p15:guide id="34" orient="horz" pos="1725">
          <p15:clr>
            <a:srgbClr val="F26B43"/>
          </p15:clr>
        </p15:guide>
        <p15:guide id="35" orient="horz" pos="2595">
          <p15:clr>
            <a:srgbClr val="F26B43"/>
          </p15:clr>
        </p15:guide>
        <p15:guide id="36" orient="horz" pos="3031">
          <p15:clr>
            <a:srgbClr val="F26B43"/>
          </p15:clr>
        </p15:guide>
        <p15:guide id="37" orient="horz" pos="3466">
          <p15:clr>
            <a:srgbClr val="F26B43"/>
          </p15:clr>
        </p15:guide>
        <p15:guide id="38">
          <p15:clr>
            <a:srgbClr val="F26B43"/>
          </p15:clr>
        </p15:guide>
        <p15:guide id="39" pos="7680">
          <p15:clr>
            <a:srgbClr val="F26B43"/>
          </p15:clr>
        </p15:guide>
        <p15:guide id="40" orient="horz" pos="4320">
          <p15:clr>
            <a:srgbClr val="F26B43"/>
          </p15:clr>
        </p15:guide>
        <p15:guide id="41"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7.sv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62.sv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5.png"/><Relationship Id="rId7" Type="http://schemas.openxmlformats.org/officeDocument/2006/relationships/diagramLayout" Target="../diagrams/layout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7.svg"/><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65.png"/><Relationship Id="rId7" Type="http://schemas.openxmlformats.org/officeDocument/2006/relationships/diagramLayout" Target="../diagrams/layout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7.svg"/><Relationship Id="rId10" Type="http://schemas.microsoft.com/office/2007/relationships/diagramDrawing" Target="../diagrams/drawing2.xml"/><Relationship Id="rId4" Type="http://schemas.openxmlformats.org/officeDocument/2006/relationships/image" Target="../media/image6.png"/><Relationship Id="rId9" Type="http://schemas.openxmlformats.org/officeDocument/2006/relationships/diagramColors" Target="../diagrams/colors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65.png"/><Relationship Id="rId7" Type="http://schemas.openxmlformats.org/officeDocument/2006/relationships/diagramLayout" Target="../diagrams/layout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7.svg"/><Relationship Id="rId10" Type="http://schemas.microsoft.com/office/2007/relationships/diagramDrawing" Target="../diagrams/drawing3.xml"/><Relationship Id="rId4" Type="http://schemas.openxmlformats.org/officeDocument/2006/relationships/image" Target="../media/image6.png"/><Relationship Id="rId9" Type="http://schemas.openxmlformats.org/officeDocument/2006/relationships/diagramColors" Target="../diagrams/colors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6.png"/><Relationship Id="rId7" Type="http://schemas.openxmlformats.org/officeDocument/2006/relationships/diagramQuickStyle" Target="../diagrams/quickStyle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svg"/><Relationship Id="rId9" Type="http://schemas.microsoft.com/office/2007/relationships/diagramDrawing" Target="../diagrams/drawing4.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6.png"/><Relationship Id="rId7" Type="http://schemas.openxmlformats.org/officeDocument/2006/relationships/diagramQuickStyle" Target="../diagrams/quickStyle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7.svg"/><Relationship Id="rId9" Type="http://schemas.microsoft.com/office/2007/relationships/diagramDrawing" Target="../diagrams/drawing5.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65.png"/><Relationship Id="rId7" Type="http://schemas.openxmlformats.org/officeDocument/2006/relationships/diagramLayout" Target="../diagrams/layout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7.svg"/><Relationship Id="rId10" Type="http://schemas.microsoft.com/office/2007/relationships/diagramDrawing" Target="../diagrams/drawing6.xml"/><Relationship Id="rId4" Type="http://schemas.openxmlformats.org/officeDocument/2006/relationships/image" Target="../media/image6.png"/><Relationship Id="rId9" Type="http://schemas.openxmlformats.org/officeDocument/2006/relationships/diagramColors" Target="../diagrams/colors6.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7.svg"/></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png"/><Relationship Id="rId7"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8.svg"/><Relationship Id="rId11" Type="http://schemas.openxmlformats.org/officeDocument/2006/relationships/image" Target="../media/image93.sv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7.svg"/><Relationship Id="rId9" Type="http://schemas.openxmlformats.org/officeDocument/2006/relationships/image" Target="../media/image91.svg"/></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65.png"/><Relationship Id="rId7" Type="http://schemas.openxmlformats.org/officeDocument/2006/relationships/diagramLayout" Target="../diagrams/layout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7.xml"/><Relationship Id="rId5" Type="http://schemas.openxmlformats.org/officeDocument/2006/relationships/image" Target="../media/image7.svg"/><Relationship Id="rId10" Type="http://schemas.microsoft.com/office/2007/relationships/diagramDrawing" Target="../diagrams/drawing7.xml"/><Relationship Id="rId4" Type="http://schemas.openxmlformats.org/officeDocument/2006/relationships/image" Target="../media/image6.png"/><Relationship Id="rId9" Type="http://schemas.openxmlformats.org/officeDocument/2006/relationships/diagramColors" Target="../diagrams/colors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7.sv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png"/><Relationship Id="rId7" Type="http://schemas.openxmlformats.org/officeDocument/2006/relationships/diagramQuickStyle" Target="../diagrams/quickStyle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7.svg"/><Relationship Id="rId9" Type="http://schemas.microsoft.com/office/2007/relationships/diagramDrawing" Target="../diagrams/drawing8.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6.png"/><Relationship Id="rId7" Type="http://schemas.openxmlformats.org/officeDocument/2006/relationships/diagramQuickStyle" Target="../diagrams/quickStyle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7.svg"/><Relationship Id="rId9" Type="http://schemas.microsoft.com/office/2007/relationships/diagramDrawing" Target="../diagrams/drawing9.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7.svg"/></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5.png"/><Relationship Id="rId7" Type="http://schemas.openxmlformats.org/officeDocument/2006/relationships/diagramLayout" Target="../diagrams/layout10.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Data" Target="../diagrams/data10.xml"/><Relationship Id="rId5" Type="http://schemas.openxmlformats.org/officeDocument/2006/relationships/image" Target="../media/image7.svg"/><Relationship Id="rId10" Type="http://schemas.microsoft.com/office/2007/relationships/diagramDrawing" Target="../diagrams/drawing10.xml"/><Relationship Id="rId4" Type="http://schemas.openxmlformats.org/officeDocument/2006/relationships/image" Target="../media/image6.png"/><Relationship Id="rId9" Type="http://schemas.openxmlformats.org/officeDocument/2006/relationships/diagramColors" Target="../diagrams/colors10.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6.png"/><Relationship Id="rId7" Type="http://schemas.openxmlformats.org/officeDocument/2006/relationships/diagramQuickStyle" Target="../diagrams/quickStyle1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7.svg"/><Relationship Id="rId9" Type="http://schemas.microsoft.com/office/2007/relationships/diagramDrawing" Target="../diagrams/drawing11.xml"/></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65.png"/><Relationship Id="rId7" Type="http://schemas.openxmlformats.org/officeDocument/2006/relationships/diagramLayout" Target="../diagrams/layout1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svg"/><Relationship Id="rId10" Type="http://schemas.microsoft.com/office/2007/relationships/diagramDrawing" Target="../diagrams/drawing12.xml"/><Relationship Id="rId4" Type="http://schemas.openxmlformats.org/officeDocument/2006/relationships/image" Target="../media/image6.png"/><Relationship Id="rId9" Type="http://schemas.openxmlformats.org/officeDocument/2006/relationships/diagramColors" Target="../diagrams/colors1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6.jpg"/><Relationship Id="rId4" Type="http://schemas.openxmlformats.org/officeDocument/2006/relationships/image" Target="../media/image7.svg"/></Relationships>
</file>

<file path=ppt/slides/_rels/slide4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1.xml"/><Relationship Id="rId1" Type="http://schemas.openxmlformats.org/officeDocument/2006/relationships/slideLayout" Target="../slideLayouts/slideLayout68.xml"/><Relationship Id="rId5" Type="http://schemas.openxmlformats.org/officeDocument/2006/relationships/image" Target="../media/image12.pn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wmf"/><Relationship Id="rId18" Type="http://schemas.openxmlformats.org/officeDocument/2006/relationships/image" Target="../media/image36.png"/><Relationship Id="rId26" Type="http://schemas.openxmlformats.org/officeDocument/2006/relationships/image" Target="../media/image44.jpeg"/><Relationship Id="rId3" Type="http://schemas.openxmlformats.org/officeDocument/2006/relationships/image" Target="../media/image21.png"/><Relationship Id="rId21" Type="http://schemas.openxmlformats.org/officeDocument/2006/relationships/image" Target="../media/image39.jpe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34.wmf"/><Relationship Id="rId20" Type="http://schemas.openxmlformats.org/officeDocument/2006/relationships/image" Target="../media/image38.jpeg"/><Relationship Id="rId29"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29.jpeg"/><Relationship Id="rId24" Type="http://schemas.openxmlformats.org/officeDocument/2006/relationships/image" Target="../media/image42.png"/><Relationship Id="rId5" Type="http://schemas.openxmlformats.org/officeDocument/2006/relationships/image" Target="../media/image23.jpeg"/><Relationship Id="rId15" Type="http://schemas.openxmlformats.org/officeDocument/2006/relationships/image" Target="../media/image33.wmf"/><Relationship Id="rId23" Type="http://schemas.openxmlformats.org/officeDocument/2006/relationships/image" Target="../media/image41.png"/><Relationship Id="rId28" Type="http://schemas.openxmlformats.org/officeDocument/2006/relationships/image" Target="../media/image7.sv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7.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jpeg"/><Relationship Id="rId27" Type="http://schemas.openxmlformats.org/officeDocument/2006/relationships/image" Target="../media/image6.png"/><Relationship Id="rId30"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45.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1.png"/><Relationship Id="rId7"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4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FD48B3A-F0E8-432B-B2C4-6B000692D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3" y="2745939"/>
            <a:ext cx="12940454" cy="7279005"/>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2DEA6C28-618B-410E-98DB-F674E8B34837}"/>
              </a:ext>
            </a:extLst>
          </p:cNvPr>
          <p:cNvSpPr>
            <a:spLocks noGrp="1"/>
          </p:cNvSpPr>
          <p:nvPr>
            <p:ph type="ctrTitle"/>
          </p:nvPr>
        </p:nvSpPr>
        <p:spPr>
          <a:xfrm>
            <a:off x="642936" y="3110234"/>
            <a:ext cx="10906124" cy="3412066"/>
          </a:xfrm>
        </p:spPr>
        <p:txBody>
          <a:bodyPr/>
          <a:lstStyle/>
          <a:p>
            <a:r>
              <a:rPr lang="en-GB" sz="3600" dirty="0">
                <a:solidFill>
                  <a:srgbClr val="FFFFFF"/>
                </a:solidFill>
                <a:latin typeface="Fira Sans" panose="020B0503050000020004" pitchFamily="34" charset="0"/>
              </a:rPr>
              <a:t>Successful software implementations</a:t>
            </a:r>
            <a:br>
              <a:rPr lang="en-GB" sz="4000" dirty="0">
                <a:solidFill>
                  <a:srgbClr val="FFFFFF"/>
                </a:solidFill>
                <a:latin typeface="Fira Sans" panose="020B0503050000020004" pitchFamily="34" charset="0"/>
              </a:rPr>
            </a:br>
            <a:r>
              <a:rPr lang="en-GB" sz="2400" b="0" i="1" dirty="0">
                <a:solidFill>
                  <a:srgbClr val="FFFFFF"/>
                </a:solidFill>
                <a:latin typeface="Fira Sans" panose="020B0503050000020004" pitchFamily="34" charset="0"/>
              </a:rPr>
              <a:t>A structured approach to </a:t>
            </a:r>
            <a:br>
              <a:rPr lang="en-GB" sz="2400" b="0" i="1" dirty="0">
                <a:solidFill>
                  <a:srgbClr val="FFFFFF"/>
                </a:solidFill>
                <a:latin typeface="Fira Sans" panose="020B0503050000020004" pitchFamily="34" charset="0"/>
              </a:rPr>
            </a:br>
            <a:r>
              <a:rPr lang="en-GB" sz="2400" b="0" i="1" dirty="0">
                <a:solidFill>
                  <a:srgbClr val="FFFFFF"/>
                </a:solidFill>
                <a:latin typeface="Fira Sans" panose="020B0503050000020004" pitchFamily="34" charset="0"/>
              </a:rPr>
              <a:t>implementing digital cost engineering solutions</a:t>
            </a:r>
            <a:br>
              <a:rPr lang="en-GB" sz="2400" b="0" i="1" dirty="0">
                <a:solidFill>
                  <a:srgbClr val="FFFFFF"/>
                </a:solidFill>
                <a:latin typeface="Fira Sans" panose="020B0503050000020004" pitchFamily="34" charset="0"/>
              </a:rPr>
            </a:br>
            <a:br>
              <a:rPr lang="en-GB" sz="2400" b="0" i="1" dirty="0">
                <a:solidFill>
                  <a:srgbClr val="FFFFFF"/>
                </a:solidFill>
                <a:latin typeface="Fira Sans" panose="020B0503050000020004" pitchFamily="34" charset="0"/>
              </a:rPr>
            </a:br>
            <a:r>
              <a:rPr lang="en-GB" sz="2000" dirty="0">
                <a:solidFill>
                  <a:srgbClr val="FFFFFF"/>
                </a:solidFill>
                <a:latin typeface="Fira Sans" panose="020B0503050000020004" pitchFamily="34" charset="0"/>
              </a:rPr>
              <a:t>Sharon Bosch</a:t>
            </a:r>
            <a:endParaRPr lang="en-AU" sz="2800" dirty="0">
              <a:latin typeface="Fira Sans" panose="020B0503050000020004" pitchFamily="34" charset="0"/>
            </a:endParaRPr>
          </a:p>
        </p:txBody>
      </p:sp>
      <p:pic>
        <p:nvPicPr>
          <p:cNvPr id="9" name="Graphic 8">
            <a:extLst>
              <a:ext uri="{FF2B5EF4-FFF2-40B4-BE49-F238E27FC236}">
                <a16:creationId xmlns:a16="http://schemas.microsoft.com/office/drawing/2014/main" id="{42BC025D-C692-44F8-90F3-1E20AE1CB6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4943" y="5973106"/>
            <a:ext cx="1302111" cy="824670"/>
          </a:xfrm>
          <a:prstGeom prst="rect">
            <a:avLst/>
          </a:prstGeom>
        </p:spPr>
      </p:pic>
      <p:pic>
        <p:nvPicPr>
          <p:cNvPr id="6" name="Picture Placeholder 4">
            <a:extLst>
              <a:ext uri="{FF2B5EF4-FFF2-40B4-BE49-F238E27FC236}">
                <a16:creationId xmlns:a16="http://schemas.microsoft.com/office/drawing/2014/main" id="{C256B621-85F4-4BD2-9BED-F87FB23612E2}"/>
              </a:ext>
            </a:extLst>
          </p:cNvPr>
          <p:cNvPicPr>
            <a:picLocks noGrp="1" noChangeAspect="1"/>
          </p:cNvPicPr>
          <p:nvPr>
            <p:ph type="pic" sz="quarter" idx="11"/>
          </p:nvPr>
        </p:nvPicPr>
        <p:blipFill rotWithShape="1">
          <a:blip r:embed="rId6"/>
          <a:srcRect l="85" t="11219" r="-85" b="28770"/>
          <a:stretch/>
        </p:blipFill>
        <p:spPr>
          <a:xfrm>
            <a:off x="-1" y="0"/>
            <a:ext cx="12192000" cy="3659428"/>
          </a:xfrm>
          <a:prstGeom prst="rect">
            <a:avLst/>
          </a:prstGeom>
        </p:spPr>
      </p:pic>
    </p:spTree>
    <p:extLst>
      <p:ext uri="{BB962C8B-B14F-4D97-AF65-F5344CB8AC3E}">
        <p14:creationId xmlns:p14="http://schemas.microsoft.com/office/powerpoint/2010/main" val="1103811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56682F3-9436-4CF5-B0ED-D15CE53967C7}"/>
              </a:ext>
            </a:extLst>
          </p:cNvPr>
          <p:cNvSpPr txBox="1">
            <a:spLocks/>
          </p:cNvSpPr>
          <p:nvPr/>
        </p:nvSpPr>
        <p:spPr>
          <a:xfrm>
            <a:off x="564736" y="1855618"/>
            <a:ext cx="9413536" cy="54821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accent2"/>
              </a:buClr>
              <a:buNone/>
              <a:tabLst>
                <a:tab pos="4667250" algn="r"/>
              </a:tabLst>
            </a:pPr>
            <a:r>
              <a:rPr lang="en-GB" sz="2200" i="1" spc="30" dirty="0">
                <a:latin typeface="Fira Sans" panose="020B0503050000020004" pitchFamily="34" charset="0"/>
                <a:ea typeface="Fira Sans" panose="020B0503050000020004" pitchFamily="34" charset="0"/>
              </a:rPr>
              <a:t>“The amalgamation of digital technologies into our day-to-day work.”</a:t>
            </a:r>
            <a:endParaRPr lang="nl-NL" sz="1800" i="1" spc="30" dirty="0">
              <a:latin typeface="Fira Sans" panose="020B0503050000020004" pitchFamily="34" charset="0"/>
              <a:ea typeface="Fira Sans" panose="020B0503050000020004" pitchFamily="34" charset="0"/>
            </a:endParaRPr>
          </a:p>
          <a:p>
            <a:pPr>
              <a:tabLst>
                <a:tab pos="4667250" algn="r"/>
              </a:tabLst>
            </a:pPr>
            <a:endParaRPr lang="en-NL" sz="1800" spc="30" dirty="0">
              <a:latin typeface="Fira Sans" panose="020B0503050000020004" pitchFamily="34" charset="0"/>
              <a:ea typeface="Fira Sans" panose="020B0503050000020004" pitchFamily="34" charset="0"/>
            </a:endParaRPr>
          </a:p>
        </p:txBody>
      </p:sp>
      <p:sp>
        <p:nvSpPr>
          <p:cNvPr id="8" name="Title 11">
            <a:extLst>
              <a:ext uri="{FF2B5EF4-FFF2-40B4-BE49-F238E27FC236}">
                <a16:creationId xmlns:a16="http://schemas.microsoft.com/office/drawing/2014/main" id="{EA61DC69-BBB5-4FB3-AB6F-0B8708F9F3D6}"/>
              </a:ext>
            </a:extLst>
          </p:cNvPr>
          <p:cNvSpPr txBox="1">
            <a:spLocks/>
          </p:cNvSpPr>
          <p:nvPr/>
        </p:nvSpPr>
        <p:spPr>
          <a:xfrm>
            <a:off x="-30476" y="491043"/>
            <a:ext cx="377763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err="1">
                <a:ln>
                  <a:noFill/>
                </a:ln>
                <a:solidFill>
                  <a:prstClr val="white"/>
                </a:solidFill>
                <a:effectLst/>
                <a:uLnTx/>
                <a:uFillTx/>
                <a:latin typeface="Fira Sans SemiBold" panose="020B0603050000020004" pitchFamily="34" charset="0"/>
                <a:ea typeface="Fira Sans SemiBold" panose="020B0603050000020004" pitchFamily="34" charset="0"/>
                <a:cs typeface="+mj-cs"/>
              </a:rPr>
              <a:t>Digitalization</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pic>
        <p:nvPicPr>
          <p:cNvPr id="3" name="Picture 2">
            <a:extLst>
              <a:ext uri="{FF2B5EF4-FFF2-40B4-BE49-F238E27FC236}">
                <a16:creationId xmlns:a16="http://schemas.microsoft.com/office/drawing/2014/main" id="{12A29EF3-111F-45AE-9A48-76AFD34EF06D}"/>
              </a:ext>
            </a:extLst>
          </p:cNvPr>
          <p:cNvPicPr>
            <a:picLocks noChangeAspect="1"/>
          </p:cNvPicPr>
          <p:nvPr/>
        </p:nvPicPr>
        <p:blipFill>
          <a:blip r:embed="rId5"/>
          <a:stretch>
            <a:fillRect/>
          </a:stretch>
        </p:blipFill>
        <p:spPr>
          <a:xfrm>
            <a:off x="6562053" y="2684028"/>
            <a:ext cx="4303488" cy="3537546"/>
          </a:xfrm>
          <a:prstGeom prst="rect">
            <a:avLst/>
          </a:prstGeom>
        </p:spPr>
      </p:pic>
    </p:spTree>
    <p:extLst>
      <p:ext uri="{BB962C8B-B14F-4D97-AF65-F5344CB8AC3E}">
        <p14:creationId xmlns:p14="http://schemas.microsoft.com/office/powerpoint/2010/main" val="229556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9FFDC-43A7-4ED6-ACB4-64A9E4BF3FC5}"/>
              </a:ext>
            </a:extLst>
          </p:cNvPr>
          <p:cNvPicPr>
            <a:picLocks noChangeAspect="1"/>
          </p:cNvPicPr>
          <p:nvPr/>
        </p:nvPicPr>
        <p:blipFill>
          <a:blip r:embed="rId3"/>
          <a:stretch>
            <a:fillRect/>
          </a:stretch>
        </p:blipFill>
        <p:spPr>
          <a:xfrm>
            <a:off x="2754306" y="0"/>
            <a:ext cx="9655187" cy="6858000"/>
          </a:xfrm>
          <a:prstGeom prst="rect">
            <a:avLst/>
          </a:prstGeom>
        </p:spPr>
      </p:pic>
      <p:sp>
        <p:nvSpPr>
          <p:cNvPr id="6" name="Subtitle 2">
            <a:extLst>
              <a:ext uri="{FF2B5EF4-FFF2-40B4-BE49-F238E27FC236}">
                <a16:creationId xmlns:a16="http://schemas.microsoft.com/office/drawing/2014/main" id="{256682F3-9436-4CF5-B0ED-D15CE53967C7}"/>
              </a:ext>
            </a:extLst>
          </p:cNvPr>
          <p:cNvSpPr txBox="1">
            <a:spLocks/>
          </p:cNvSpPr>
          <p:nvPr/>
        </p:nvSpPr>
        <p:spPr>
          <a:xfrm>
            <a:off x="409018" y="1790963"/>
            <a:ext cx="10554546"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accent2"/>
              </a:buClr>
              <a:buNone/>
              <a:tabLst>
                <a:tab pos="4667250" algn="r"/>
              </a:tabLst>
            </a:pPr>
            <a:r>
              <a:rPr lang="en-GB" sz="2200" spc="30" dirty="0">
                <a:latin typeface="Fira Sans" panose="020B0503050000020004" pitchFamily="34" charset="0"/>
                <a:ea typeface="Fira Sans" panose="020B0503050000020004" pitchFamily="34" charset="0"/>
              </a:rPr>
              <a:t>Improve total cost management processes:</a:t>
            </a:r>
          </a:p>
          <a:p>
            <a:pPr>
              <a:buClr>
                <a:schemeClr val="accent2"/>
              </a:buClr>
              <a:tabLst>
                <a:tab pos="4667250" algn="r"/>
              </a:tabLst>
            </a:pPr>
            <a:r>
              <a:rPr lang="en-GB" sz="2200" spc="30" dirty="0">
                <a:latin typeface="Fira Sans" panose="020B0503050000020004" pitchFamily="34" charset="0"/>
                <a:ea typeface="Fira Sans" panose="020B0503050000020004" pitchFamily="34" charset="0"/>
              </a:rPr>
              <a:t>Quick exchange of information on worldwide scale</a:t>
            </a:r>
          </a:p>
          <a:p>
            <a:pPr>
              <a:buClr>
                <a:schemeClr val="accent2"/>
              </a:buClr>
              <a:tabLst>
                <a:tab pos="4667250" algn="r"/>
              </a:tabLst>
            </a:pPr>
            <a:r>
              <a:rPr lang="en-GB" sz="2200" spc="30" dirty="0">
                <a:latin typeface="Fira Sans" panose="020B0503050000020004" pitchFamily="34" charset="0"/>
                <a:ea typeface="Fira Sans" panose="020B0503050000020004" pitchFamily="34" charset="0"/>
              </a:rPr>
              <a:t>Consistency, so quality improvement</a:t>
            </a:r>
          </a:p>
          <a:p>
            <a:pPr>
              <a:buClr>
                <a:schemeClr val="accent2"/>
              </a:buClr>
              <a:tabLst>
                <a:tab pos="4667250" algn="r"/>
              </a:tabLst>
            </a:pPr>
            <a:r>
              <a:rPr lang="en-GB" sz="2200" spc="30" dirty="0">
                <a:latin typeface="Fira Sans" panose="020B0503050000020004" pitchFamily="34" charset="0"/>
                <a:ea typeface="Fira Sans" panose="020B0503050000020004" pitchFamily="34" charset="0"/>
              </a:rPr>
              <a:t>Save time</a:t>
            </a:r>
          </a:p>
          <a:p>
            <a:pPr>
              <a:buClr>
                <a:schemeClr val="accent2"/>
              </a:buClr>
              <a:tabLst>
                <a:tab pos="4667250" algn="r"/>
              </a:tabLst>
            </a:pPr>
            <a:r>
              <a:rPr lang="en-GB" sz="2200" spc="30" dirty="0">
                <a:latin typeface="Fira Sans" panose="020B0503050000020004" pitchFamily="34" charset="0"/>
                <a:ea typeface="Fira Sans" panose="020B0503050000020004" pitchFamily="34" charset="0"/>
              </a:rPr>
              <a:t>Data analytics</a:t>
            </a:r>
          </a:p>
          <a:p>
            <a:pPr marL="0" indent="0">
              <a:buClr>
                <a:schemeClr val="accent2"/>
              </a:buClr>
              <a:buNone/>
              <a:tabLst>
                <a:tab pos="4667250" algn="r"/>
              </a:tabLst>
            </a:pPr>
            <a:endParaRPr lang="en-GB" sz="2200" spc="30" dirty="0">
              <a:latin typeface="Fira Sans" panose="020B0503050000020004" pitchFamily="34" charset="0"/>
              <a:ea typeface="Fira Sans" panose="020B0503050000020004" pitchFamily="34" charset="0"/>
            </a:endParaRPr>
          </a:p>
          <a:p>
            <a:pPr marL="0" indent="0">
              <a:buClr>
                <a:schemeClr val="accent2"/>
              </a:buClr>
              <a:buNone/>
              <a:tabLst>
                <a:tab pos="4667250" algn="r"/>
              </a:tabLst>
            </a:pPr>
            <a:r>
              <a:rPr lang="en-GB" sz="2200" spc="30" dirty="0">
                <a:latin typeface="Fira Sans" panose="020B0503050000020004" pitchFamily="34" charset="0"/>
                <a:ea typeface="Fira Sans" panose="020B0503050000020004" pitchFamily="34" charset="0"/>
              </a:rPr>
              <a:t>	        Capital project costs decrease up to 45% [1].</a:t>
            </a:r>
          </a:p>
          <a:p>
            <a:pPr marL="0" indent="0">
              <a:buClr>
                <a:schemeClr val="accent2"/>
              </a:buClr>
              <a:buNone/>
              <a:tabLst>
                <a:tab pos="4667250" algn="r"/>
              </a:tabLst>
            </a:pPr>
            <a:endParaRPr lang="en-GB" sz="2200" spc="30" dirty="0">
              <a:latin typeface="Fira Sans" panose="020B0503050000020004" pitchFamily="34" charset="0"/>
              <a:ea typeface="Fira Sans" panose="020B0503050000020004" pitchFamily="34" charset="0"/>
            </a:endParaRPr>
          </a:p>
          <a:p>
            <a:pPr marL="0" indent="0">
              <a:buClr>
                <a:schemeClr val="accent2"/>
              </a:buClr>
              <a:buNone/>
              <a:tabLst>
                <a:tab pos="4667250" algn="r"/>
              </a:tabLst>
            </a:pPr>
            <a:endParaRPr lang="en-GB" sz="2200" spc="30" dirty="0">
              <a:latin typeface="Fira Sans" panose="020B0503050000020004" pitchFamily="34" charset="0"/>
              <a:ea typeface="Fira Sans" panose="020B0503050000020004" pitchFamily="34" charset="0"/>
            </a:endParaRPr>
          </a:p>
          <a:p>
            <a:pPr marL="0" indent="0">
              <a:buClr>
                <a:schemeClr val="accent2"/>
              </a:buClr>
              <a:buNone/>
              <a:tabLst>
                <a:tab pos="4667250" algn="r"/>
              </a:tabLst>
            </a:pPr>
            <a:r>
              <a:rPr lang="en-GB" sz="1200" i="1" spc="30" dirty="0">
                <a:solidFill>
                  <a:schemeClr val="bg1">
                    <a:lumMod val="50000"/>
                  </a:schemeClr>
                </a:solidFill>
                <a:latin typeface="Fira Sans" panose="020B0503050000020004" pitchFamily="34" charset="0"/>
                <a:ea typeface="Fira Sans" panose="020B0503050000020004" pitchFamily="34" charset="0"/>
              </a:rPr>
              <a:t>[1] McKinsey: S. Blackburn, J. Galvin, L. LaBerge, and E. Williams. Strategy for a digital world, October 8, 2021. </a:t>
            </a:r>
            <a:endParaRPr lang="nl-NL" sz="1050" i="1" spc="30" dirty="0">
              <a:solidFill>
                <a:schemeClr val="bg1">
                  <a:lumMod val="50000"/>
                </a:schemeClr>
              </a:solidFill>
              <a:latin typeface="Fira Sans" panose="020B0503050000020004" pitchFamily="34" charset="0"/>
              <a:ea typeface="Fira Sans" panose="020B0503050000020004" pitchFamily="34" charset="0"/>
            </a:endParaRPr>
          </a:p>
          <a:p>
            <a:pPr>
              <a:tabLst>
                <a:tab pos="4667250" algn="r"/>
              </a:tabLst>
            </a:pPr>
            <a:endParaRPr lang="en-NL" sz="1800" spc="30" dirty="0">
              <a:latin typeface="Fira Sans" panose="020B0503050000020004" pitchFamily="34" charset="0"/>
              <a:ea typeface="Fira Sans" panose="020B0503050000020004" pitchFamily="34" charset="0"/>
            </a:endParaRPr>
          </a:p>
        </p:txBody>
      </p:sp>
      <p:sp>
        <p:nvSpPr>
          <p:cNvPr id="8" name="Title 11">
            <a:extLst>
              <a:ext uri="{FF2B5EF4-FFF2-40B4-BE49-F238E27FC236}">
                <a16:creationId xmlns:a16="http://schemas.microsoft.com/office/drawing/2014/main" id="{EA61DC69-BBB5-4FB3-AB6F-0B8708F9F3D6}"/>
              </a:ext>
            </a:extLst>
          </p:cNvPr>
          <p:cNvSpPr txBox="1">
            <a:spLocks/>
          </p:cNvSpPr>
          <p:nvPr/>
        </p:nvSpPr>
        <p:spPr>
          <a:xfrm>
            <a:off x="-30476" y="491043"/>
            <a:ext cx="424897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err="1">
                <a:ln>
                  <a:noFill/>
                </a:ln>
                <a:solidFill>
                  <a:prstClr val="white"/>
                </a:solidFill>
                <a:effectLst/>
                <a:uLnTx/>
                <a:uFillTx/>
                <a:latin typeface="Fira Sans SemiBold" panose="020B0603050000020004" pitchFamily="34" charset="0"/>
                <a:ea typeface="Fira Sans SemiBold" panose="020B0603050000020004" pitchFamily="34" charset="0"/>
                <a:cs typeface="+mj-cs"/>
              </a:rPr>
              <a:t>Why</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err="1">
                <a:ln>
                  <a:noFill/>
                </a:ln>
                <a:solidFill>
                  <a:prstClr val="white"/>
                </a:solidFill>
                <a:effectLst/>
                <a:uLnTx/>
                <a:uFillTx/>
                <a:latin typeface="Fira Sans SemiBold" panose="020B0603050000020004" pitchFamily="34" charset="0"/>
                <a:ea typeface="Fira Sans SemiBold" panose="020B0603050000020004" pitchFamily="34" charset="0"/>
                <a:cs typeface="+mj-cs"/>
              </a:rPr>
              <a:t>digitalize</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a:t>
            </a: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2" name="Arrow: Right 1">
            <a:extLst>
              <a:ext uri="{FF2B5EF4-FFF2-40B4-BE49-F238E27FC236}">
                <a16:creationId xmlns:a16="http://schemas.microsoft.com/office/drawing/2014/main" id="{30522384-55A6-472F-B05D-E3EF8F6F7B33}"/>
              </a:ext>
            </a:extLst>
          </p:cNvPr>
          <p:cNvSpPr/>
          <p:nvPr/>
        </p:nvSpPr>
        <p:spPr>
          <a:xfrm>
            <a:off x="623335" y="4193309"/>
            <a:ext cx="378691" cy="465581"/>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291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56682F3-9436-4CF5-B0ED-D15CE53967C7}"/>
              </a:ext>
            </a:extLst>
          </p:cNvPr>
          <p:cNvSpPr txBox="1">
            <a:spLocks/>
          </p:cNvSpPr>
          <p:nvPr/>
        </p:nvSpPr>
        <p:spPr>
          <a:xfrm>
            <a:off x="623334" y="1790963"/>
            <a:ext cx="6784229"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No </a:t>
            </a:r>
            <a:r>
              <a:rPr lang="nl-NL" sz="2200" spc="30" dirty="0" err="1">
                <a:latin typeface="Fira Sans" panose="020B0503050000020004" pitchFamily="34" charset="0"/>
                <a:ea typeface="Fira Sans" panose="020B0503050000020004" pitchFamily="34" charset="0"/>
              </a:rPr>
              <a:t>standardised</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work</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process</a:t>
            </a:r>
            <a:endParaRPr lang="nl-NL" sz="2200" spc="30" dirty="0">
              <a:latin typeface="Fira Sans" panose="020B0503050000020004" pitchFamily="34" charset="0"/>
              <a:ea typeface="Fira Sans" panose="020B0503050000020004" pitchFamily="34" charset="0"/>
            </a:endParaRPr>
          </a:p>
          <a:p>
            <a:pPr marL="457200" lvl="1" indent="0">
              <a:buNone/>
              <a:tabLst>
                <a:tab pos="4667250" algn="r"/>
              </a:tabLst>
            </a:pPr>
            <a:endParaRPr lang="nl-NL" sz="1800" spc="30" dirty="0">
              <a:latin typeface="Fira Sans" panose="020B0503050000020004" pitchFamily="34" charset="0"/>
              <a:ea typeface="Fira Sans" panose="020B0503050000020004" pitchFamily="34" charset="0"/>
            </a:endParaRPr>
          </a:p>
          <a:p>
            <a:pPr>
              <a:tabLst>
                <a:tab pos="4667250" algn="r"/>
              </a:tabLst>
            </a:pPr>
            <a:endParaRPr lang="en-NL" sz="1800" spc="30" dirty="0">
              <a:latin typeface="Fira Sans" panose="020B0503050000020004" pitchFamily="34" charset="0"/>
              <a:ea typeface="Fira Sans" panose="020B0503050000020004" pitchFamily="34" charset="0"/>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7" name="Title 11">
            <a:extLst>
              <a:ext uri="{FF2B5EF4-FFF2-40B4-BE49-F238E27FC236}">
                <a16:creationId xmlns:a16="http://schemas.microsoft.com/office/drawing/2014/main" id="{6B48F930-F67A-4CD4-87C4-19BED6877B05}"/>
              </a:ext>
            </a:extLst>
          </p:cNvPr>
          <p:cNvSpPr txBox="1">
            <a:spLocks/>
          </p:cNvSpPr>
          <p:nvPr/>
        </p:nvSpPr>
        <p:spPr>
          <a:xfrm>
            <a:off x="-30476" y="491043"/>
            <a:ext cx="514923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Common challenges</a:t>
            </a:r>
          </a:p>
        </p:txBody>
      </p:sp>
      <p:pic>
        <p:nvPicPr>
          <p:cNvPr id="8" name="Picture 7" descr="Arrow&#10;&#10;Description automatically generated">
            <a:extLst>
              <a:ext uri="{FF2B5EF4-FFF2-40B4-BE49-F238E27FC236}">
                <a16:creationId xmlns:a16="http://schemas.microsoft.com/office/drawing/2014/main" id="{5FADE540-A448-4B38-A47C-11A5154558B5}"/>
              </a:ext>
            </a:extLst>
          </p:cNvPr>
          <p:cNvPicPr>
            <a:picLocks noChangeAspect="1"/>
          </p:cNvPicPr>
          <p:nvPr/>
        </p:nvPicPr>
        <p:blipFill>
          <a:blip r:embed="rId5"/>
          <a:stretch>
            <a:fillRect/>
          </a:stretch>
        </p:blipFill>
        <p:spPr>
          <a:xfrm>
            <a:off x="5635144" y="2785711"/>
            <a:ext cx="6029133" cy="3433183"/>
          </a:xfrm>
          <a:prstGeom prst="rect">
            <a:avLst/>
          </a:prstGeom>
        </p:spPr>
      </p:pic>
    </p:spTree>
    <p:extLst>
      <p:ext uri="{BB962C8B-B14F-4D97-AF65-F5344CB8AC3E}">
        <p14:creationId xmlns:p14="http://schemas.microsoft.com/office/powerpoint/2010/main" val="92572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56682F3-9436-4CF5-B0ED-D15CE53967C7}"/>
              </a:ext>
            </a:extLst>
          </p:cNvPr>
          <p:cNvSpPr txBox="1">
            <a:spLocks/>
          </p:cNvSpPr>
          <p:nvPr/>
        </p:nvSpPr>
        <p:spPr>
          <a:xfrm>
            <a:off x="623334" y="1790963"/>
            <a:ext cx="6784229"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No </a:t>
            </a:r>
            <a:r>
              <a:rPr lang="nl-NL" sz="2200" spc="30" dirty="0" err="1">
                <a:latin typeface="Fira Sans" panose="020B0503050000020004" pitchFamily="34" charset="0"/>
                <a:ea typeface="Fira Sans" panose="020B0503050000020004" pitchFamily="34" charset="0"/>
              </a:rPr>
              <a:t>standardised</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work</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process</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No </a:t>
            </a:r>
            <a:r>
              <a:rPr lang="nl-NL" sz="2200" spc="30" dirty="0" err="1">
                <a:latin typeface="Fira Sans" panose="020B0503050000020004" pitchFamily="34" charset="0"/>
                <a:ea typeface="Fira Sans" panose="020B0503050000020004" pitchFamily="34" charset="0"/>
              </a:rPr>
              <a:t>harmonisation</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and</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integration</a:t>
            </a:r>
            <a:endParaRPr lang="nl-NL" sz="2200" spc="30" dirty="0">
              <a:latin typeface="Fira Sans" panose="020B0503050000020004" pitchFamily="34" charset="0"/>
              <a:ea typeface="Fira Sans" panose="020B0503050000020004" pitchFamily="34" charset="0"/>
            </a:endParaRPr>
          </a:p>
          <a:p>
            <a:pPr marL="457200" lvl="1" indent="0">
              <a:buNone/>
              <a:tabLst>
                <a:tab pos="4667250" algn="r"/>
              </a:tabLst>
            </a:pPr>
            <a:endParaRPr lang="nl-NL" sz="1800" spc="30" dirty="0">
              <a:latin typeface="Fira Sans" panose="020B0503050000020004" pitchFamily="34" charset="0"/>
              <a:ea typeface="Fira Sans" panose="020B0503050000020004" pitchFamily="34" charset="0"/>
            </a:endParaRPr>
          </a:p>
          <a:p>
            <a:pPr>
              <a:tabLst>
                <a:tab pos="4667250" algn="r"/>
              </a:tabLst>
            </a:pPr>
            <a:endParaRPr lang="en-NL" sz="1800" spc="30" dirty="0">
              <a:latin typeface="Fira Sans" panose="020B0503050000020004" pitchFamily="34" charset="0"/>
              <a:ea typeface="Fira Sans" panose="020B0503050000020004" pitchFamily="34" charset="0"/>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7" name="Title 11">
            <a:extLst>
              <a:ext uri="{FF2B5EF4-FFF2-40B4-BE49-F238E27FC236}">
                <a16:creationId xmlns:a16="http://schemas.microsoft.com/office/drawing/2014/main" id="{DFE3AEF7-2989-4CF9-B542-AAA759465B51}"/>
              </a:ext>
            </a:extLst>
          </p:cNvPr>
          <p:cNvSpPr txBox="1">
            <a:spLocks/>
          </p:cNvSpPr>
          <p:nvPr/>
        </p:nvSpPr>
        <p:spPr>
          <a:xfrm>
            <a:off x="-30476" y="491043"/>
            <a:ext cx="514923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Common challenges</a:t>
            </a:r>
          </a:p>
        </p:txBody>
      </p:sp>
      <p:pic>
        <p:nvPicPr>
          <p:cNvPr id="8" name="Picture 7" descr="Arrow&#10;&#10;Description automatically generated">
            <a:extLst>
              <a:ext uri="{FF2B5EF4-FFF2-40B4-BE49-F238E27FC236}">
                <a16:creationId xmlns:a16="http://schemas.microsoft.com/office/drawing/2014/main" id="{D2651896-0793-4931-8B33-53D21959FFAA}"/>
              </a:ext>
            </a:extLst>
          </p:cNvPr>
          <p:cNvPicPr>
            <a:picLocks noChangeAspect="1"/>
          </p:cNvPicPr>
          <p:nvPr/>
        </p:nvPicPr>
        <p:blipFill>
          <a:blip r:embed="rId5"/>
          <a:stretch>
            <a:fillRect/>
          </a:stretch>
        </p:blipFill>
        <p:spPr>
          <a:xfrm>
            <a:off x="5635144" y="2785711"/>
            <a:ext cx="6029133" cy="3433183"/>
          </a:xfrm>
          <a:prstGeom prst="rect">
            <a:avLst/>
          </a:prstGeom>
        </p:spPr>
      </p:pic>
    </p:spTree>
    <p:extLst>
      <p:ext uri="{BB962C8B-B14F-4D97-AF65-F5344CB8AC3E}">
        <p14:creationId xmlns:p14="http://schemas.microsoft.com/office/powerpoint/2010/main" val="419179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56682F3-9436-4CF5-B0ED-D15CE53967C7}"/>
              </a:ext>
            </a:extLst>
          </p:cNvPr>
          <p:cNvSpPr txBox="1">
            <a:spLocks/>
          </p:cNvSpPr>
          <p:nvPr/>
        </p:nvSpPr>
        <p:spPr>
          <a:xfrm>
            <a:off x="623334" y="1790963"/>
            <a:ext cx="6784229"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No </a:t>
            </a:r>
            <a:r>
              <a:rPr lang="nl-NL" sz="2200" spc="30" dirty="0" err="1">
                <a:latin typeface="Fira Sans" panose="020B0503050000020004" pitchFamily="34" charset="0"/>
                <a:ea typeface="Fira Sans" panose="020B0503050000020004" pitchFamily="34" charset="0"/>
              </a:rPr>
              <a:t>standardised</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work</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process</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No </a:t>
            </a:r>
            <a:r>
              <a:rPr lang="nl-NL" sz="2200" spc="30" dirty="0" err="1">
                <a:latin typeface="Fira Sans" panose="020B0503050000020004" pitchFamily="34" charset="0"/>
                <a:ea typeface="Fira Sans" panose="020B0503050000020004" pitchFamily="34" charset="0"/>
              </a:rPr>
              <a:t>harmonisation</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and</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integration</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err="1">
                <a:latin typeface="Fira Sans" panose="020B0503050000020004" pitchFamily="34" charset="0"/>
                <a:ea typeface="Fira Sans" panose="020B0503050000020004" pitchFamily="34" charset="0"/>
              </a:rPr>
              <a:t>Lack</a:t>
            </a:r>
            <a:r>
              <a:rPr lang="nl-NL" sz="2200" spc="30" dirty="0">
                <a:latin typeface="Fira Sans" panose="020B0503050000020004" pitchFamily="34" charset="0"/>
                <a:ea typeface="Fira Sans" panose="020B0503050000020004" pitchFamily="34" charset="0"/>
              </a:rPr>
              <a:t> of time resources</a:t>
            </a:r>
          </a:p>
          <a:p>
            <a:pPr marL="457200" lvl="1" indent="0">
              <a:buNone/>
              <a:tabLst>
                <a:tab pos="4667250" algn="r"/>
              </a:tabLst>
            </a:pPr>
            <a:endParaRPr lang="nl-NL" sz="1800" spc="30" dirty="0">
              <a:latin typeface="Fira Sans" panose="020B0503050000020004" pitchFamily="34" charset="0"/>
              <a:ea typeface="Fira Sans" panose="020B0503050000020004" pitchFamily="34" charset="0"/>
            </a:endParaRPr>
          </a:p>
          <a:p>
            <a:pPr>
              <a:tabLst>
                <a:tab pos="4667250" algn="r"/>
              </a:tabLst>
            </a:pPr>
            <a:endParaRPr lang="en-NL" sz="1800" spc="30" dirty="0">
              <a:latin typeface="Fira Sans" panose="020B0503050000020004" pitchFamily="34" charset="0"/>
              <a:ea typeface="Fira Sans" panose="020B0503050000020004" pitchFamily="34" charset="0"/>
            </a:endParaRPr>
          </a:p>
        </p:txBody>
      </p:sp>
      <p:sp>
        <p:nvSpPr>
          <p:cNvPr id="8" name="Title 11">
            <a:extLst>
              <a:ext uri="{FF2B5EF4-FFF2-40B4-BE49-F238E27FC236}">
                <a16:creationId xmlns:a16="http://schemas.microsoft.com/office/drawing/2014/main" id="{EA61DC69-BBB5-4FB3-AB6F-0B8708F9F3D6}"/>
              </a:ext>
            </a:extLst>
          </p:cNvPr>
          <p:cNvSpPr txBox="1">
            <a:spLocks/>
          </p:cNvSpPr>
          <p:nvPr/>
        </p:nvSpPr>
        <p:spPr>
          <a:xfrm>
            <a:off x="-30476" y="491043"/>
            <a:ext cx="514923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Common challenges</a:t>
            </a: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pic>
        <p:nvPicPr>
          <p:cNvPr id="7" name="Picture 6" descr="Arrow&#10;&#10;Description automatically generated">
            <a:extLst>
              <a:ext uri="{FF2B5EF4-FFF2-40B4-BE49-F238E27FC236}">
                <a16:creationId xmlns:a16="http://schemas.microsoft.com/office/drawing/2014/main" id="{585F187F-9F70-438E-923E-AC9DAF82DB4C}"/>
              </a:ext>
            </a:extLst>
          </p:cNvPr>
          <p:cNvPicPr>
            <a:picLocks noChangeAspect="1"/>
          </p:cNvPicPr>
          <p:nvPr/>
        </p:nvPicPr>
        <p:blipFill>
          <a:blip r:embed="rId5"/>
          <a:stretch>
            <a:fillRect/>
          </a:stretch>
        </p:blipFill>
        <p:spPr>
          <a:xfrm>
            <a:off x="5635144" y="2785711"/>
            <a:ext cx="6029133" cy="3433183"/>
          </a:xfrm>
          <a:prstGeom prst="rect">
            <a:avLst/>
          </a:prstGeom>
        </p:spPr>
      </p:pic>
    </p:spTree>
    <p:extLst>
      <p:ext uri="{BB962C8B-B14F-4D97-AF65-F5344CB8AC3E}">
        <p14:creationId xmlns:p14="http://schemas.microsoft.com/office/powerpoint/2010/main" val="63322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rrow&#10;&#10;Description automatically generated">
            <a:extLst>
              <a:ext uri="{FF2B5EF4-FFF2-40B4-BE49-F238E27FC236}">
                <a16:creationId xmlns:a16="http://schemas.microsoft.com/office/drawing/2014/main" id="{CD0F2F26-189B-416C-A492-828DB20A267F}"/>
              </a:ext>
            </a:extLst>
          </p:cNvPr>
          <p:cNvPicPr>
            <a:picLocks noChangeAspect="1"/>
          </p:cNvPicPr>
          <p:nvPr/>
        </p:nvPicPr>
        <p:blipFill>
          <a:blip r:embed="rId3"/>
          <a:stretch>
            <a:fillRect/>
          </a:stretch>
        </p:blipFill>
        <p:spPr>
          <a:xfrm>
            <a:off x="5635144" y="2785711"/>
            <a:ext cx="6029133" cy="3433183"/>
          </a:xfrm>
          <a:prstGeom prst="rect">
            <a:avLst/>
          </a:prstGeom>
        </p:spPr>
      </p:pic>
      <p:sp>
        <p:nvSpPr>
          <p:cNvPr id="6" name="Subtitle 2">
            <a:extLst>
              <a:ext uri="{FF2B5EF4-FFF2-40B4-BE49-F238E27FC236}">
                <a16:creationId xmlns:a16="http://schemas.microsoft.com/office/drawing/2014/main" id="{256682F3-9436-4CF5-B0ED-D15CE53967C7}"/>
              </a:ext>
            </a:extLst>
          </p:cNvPr>
          <p:cNvSpPr txBox="1">
            <a:spLocks/>
          </p:cNvSpPr>
          <p:nvPr/>
        </p:nvSpPr>
        <p:spPr>
          <a:xfrm>
            <a:off x="623334" y="1790963"/>
            <a:ext cx="7487931"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No </a:t>
            </a:r>
            <a:r>
              <a:rPr lang="nl-NL" sz="2200" spc="30" dirty="0" err="1">
                <a:latin typeface="Fira Sans" panose="020B0503050000020004" pitchFamily="34" charset="0"/>
                <a:ea typeface="Fira Sans" panose="020B0503050000020004" pitchFamily="34" charset="0"/>
              </a:rPr>
              <a:t>standardised</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work</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process</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No </a:t>
            </a:r>
            <a:r>
              <a:rPr lang="nl-NL" sz="2200" spc="30" dirty="0" err="1">
                <a:latin typeface="Fira Sans" panose="020B0503050000020004" pitchFamily="34" charset="0"/>
                <a:ea typeface="Fira Sans" panose="020B0503050000020004" pitchFamily="34" charset="0"/>
              </a:rPr>
              <a:t>harmonisation</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and</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integration</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err="1">
                <a:latin typeface="Fira Sans" panose="020B0503050000020004" pitchFamily="34" charset="0"/>
                <a:ea typeface="Fira Sans" panose="020B0503050000020004" pitchFamily="34" charset="0"/>
              </a:rPr>
              <a:t>Lack</a:t>
            </a:r>
            <a:r>
              <a:rPr lang="nl-NL" sz="2200" spc="30" dirty="0">
                <a:latin typeface="Fira Sans" panose="020B0503050000020004" pitchFamily="34" charset="0"/>
                <a:ea typeface="Fira Sans" panose="020B0503050000020004" pitchFamily="34" charset="0"/>
              </a:rPr>
              <a:t> of time resources</a:t>
            </a:r>
          </a:p>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Integration </a:t>
            </a:r>
            <a:r>
              <a:rPr lang="nl-NL" sz="2200" spc="30" dirty="0" err="1">
                <a:latin typeface="Fira Sans" panose="020B0503050000020004" pitchFamily="34" charset="0"/>
                <a:ea typeface="Fira Sans" panose="020B0503050000020004" pitchFamily="34" charset="0"/>
              </a:rPr>
              <a:t>within</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current</a:t>
            </a:r>
            <a:r>
              <a:rPr lang="nl-NL" sz="2200" spc="30" dirty="0">
                <a:latin typeface="Fira Sans" panose="020B0503050000020004" pitchFamily="34" charset="0"/>
                <a:ea typeface="Fira Sans" panose="020B0503050000020004" pitchFamily="34" charset="0"/>
              </a:rPr>
              <a:t> IT </a:t>
            </a:r>
            <a:r>
              <a:rPr lang="nl-NL" sz="2200" spc="30" dirty="0" err="1">
                <a:latin typeface="Fira Sans" panose="020B0503050000020004" pitchFamily="34" charset="0"/>
                <a:ea typeface="Fira Sans" panose="020B0503050000020004" pitchFamily="34" charset="0"/>
              </a:rPr>
              <a:t>architecture</a:t>
            </a:r>
            <a:endParaRPr lang="nl-NL" sz="2200" spc="30" dirty="0">
              <a:latin typeface="Fira Sans" panose="020B0503050000020004" pitchFamily="34" charset="0"/>
              <a:ea typeface="Fira Sans" panose="020B0503050000020004" pitchFamily="34" charset="0"/>
            </a:endParaRPr>
          </a:p>
          <a:p>
            <a:pPr marL="457200" lvl="1" indent="0">
              <a:buNone/>
              <a:tabLst>
                <a:tab pos="4667250" algn="r"/>
              </a:tabLst>
            </a:pPr>
            <a:endParaRPr lang="nl-NL" sz="1800" spc="30" dirty="0">
              <a:latin typeface="Fira Sans" panose="020B0503050000020004" pitchFamily="34" charset="0"/>
              <a:ea typeface="Fira Sans" panose="020B0503050000020004" pitchFamily="34" charset="0"/>
            </a:endParaRPr>
          </a:p>
          <a:p>
            <a:pPr>
              <a:tabLst>
                <a:tab pos="4667250" algn="r"/>
              </a:tabLst>
            </a:pPr>
            <a:endParaRPr lang="en-NL" sz="1800" spc="30" dirty="0">
              <a:latin typeface="Fira Sans" panose="020B0503050000020004" pitchFamily="34" charset="0"/>
              <a:ea typeface="Fira Sans" panose="020B0503050000020004" pitchFamily="34" charset="0"/>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7" name="Title 11">
            <a:extLst>
              <a:ext uri="{FF2B5EF4-FFF2-40B4-BE49-F238E27FC236}">
                <a16:creationId xmlns:a16="http://schemas.microsoft.com/office/drawing/2014/main" id="{F1B370F6-10DD-460C-A44C-436377043B3A}"/>
              </a:ext>
            </a:extLst>
          </p:cNvPr>
          <p:cNvSpPr txBox="1">
            <a:spLocks/>
          </p:cNvSpPr>
          <p:nvPr/>
        </p:nvSpPr>
        <p:spPr>
          <a:xfrm>
            <a:off x="-30476" y="491043"/>
            <a:ext cx="514923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Common challenges</a:t>
            </a:r>
          </a:p>
        </p:txBody>
      </p:sp>
    </p:spTree>
    <p:extLst>
      <p:ext uri="{BB962C8B-B14F-4D97-AF65-F5344CB8AC3E}">
        <p14:creationId xmlns:p14="http://schemas.microsoft.com/office/powerpoint/2010/main" val="632618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rrow&#10;&#10;Description automatically generated">
            <a:extLst>
              <a:ext uri="{FF2B5EF4-FFF2-40B4-BE49-F238E27FC236}">
                <a16:creationId xmlns:a16="http://schemas.microsoft.com/office/drawing/2014/main" id="{C24CADF4-8C38-48B3-8EB9-5483A4F516D2}"/>
              </a:ext>
            </a:extLst>
          </p:cNvPr>
          <p:cNvPicPr>
            <a:picLocks noChangeAspect="1"/>
          </p:cNvPicPr>
          <p:nvPr/>
        </p:nvPicPr>
        <p:blipFill>
          <a:blip r:embed="rId3"/>
          <a:stretch>
            <a:fillRect/>
          </a:stretch>
        </p:blipFill>
        <p:spPr>
          <a:xfrm>
            <a:off x="5635144" y="2785711"/>
            <a:ext cx="6029133" cy="3433183"/>
          </a:xfrm>
          <a:prstGeom prst="rect">
            <a:avLst/>
          </a:prstGeom>
        </p:spPr>
      </p:pic>
      <p:sp>
        <p:nvSpPr>
          <p:cNvPr id="6" name="Subtitle 2">
            <a:extLst>
              <a:ext uri="{FF2B5EF4-FFF2-40B4-BE49-F238E27FC236}">
                <a16:creationId xmlns:a16="http://schemas.microsoft.com/office/drawing/2014/main" id="{256682F3-9436-4CF5-B0ED-D15CE53967C7}"/>
              </a:ext>
            </a:extLst>
          </p:cNvPr>
          <p:cNvSpPr txBox="1">
            <a:spLocks/>
          </p:cNvSpPr>
          <p:nvPr/>
        </p:nvSpPr>
        <p:spPr>
          <a:xfrm>
            <a:off x="623334" y="1790963"/>
            <a:ext cx="7487931"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No </a:t>
            </a:r>
            <a:r>
              <a:rPr lang="nl-NL" sz="2200" spc="30" dirty="0" err="1">
                <a:latin typeface="Fira Sans" panose="020B0503050000020004" pitchFamily="34" charset="0"/>
                <a:ea typeface="Fira Sans" panose="020B0503050000020004" pitchFamily="34" charset="0"/>
              </a:rPr>
              <a:t>standardised</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work</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process</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No </a:t>
            </a:r>
            <a:r>
              <a:rPr lang="nl-NL" sz="2200" spc="30" dirty="0" err="1">
                <a:latin typeface="Fira Sans" panose="020B0503050000020004" pitchFamily="34" charset="0"/>
                <a:ea typeface="Fira Sans" panose="020B0503050000020004" pitchFamily="34" charset="0"/>
              </a:rPr>
              <a:t>harmonisation</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and</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integration</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err="1">
                <a:latin typeface="Fira Sans" panose="020B0503050000020004" pitchFamily="34" charset="0"/>
                <a:ea typeface="Fira Sans" panose="020B0503050000020004" pitchFamily="34" charset="0"/>
              </a:rPr>
              <a:t>Lack</a:t>
            </a:r>
            <a:r>
              <a:rPr lang="nl-NL" sz="2200" spc="30" dirty="0">
                <a:latin typeface="Fira Sans" panose="020B0503050000020004" pitchFamily="34" charset="0"/>
                <a:ea typeface="Fira Sans" panose="020B0503050000020004" pitchFamily="34" charset="0"/>
              </a:rPr>
              <a:t> of time resources</a:t>
            </a:r>
          </a:p>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Integration </a:t>
            </a:r>
            <a:r>
              <a:rPr lang="nl-NL" sz="2200" spc="30" dirty="0" err="1">
                <a:latin typeface="Fira Sans" panose="020B0503050000020004" pitchFamily="34" charset="0"/>
                <a:ea typeface="Fira Sans" panose="020B0503050000020004" pitchFamily="34" charset="0"/>
              </a:rPr>
              <a:t>within</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current</a:t>
            </a:r>
            <a:r>
              <a:rPr lang="nl-NL" sz="2200" spc="30" dirty="0">
                <a:latin typeface="Fira Sans" panose="020B0503050000020004" pitchFamily="34" charset="0"/>
                <a:ea typeface="Fira Sans" panose="020B0503050000020004" pitchFamily="34" charset="0"/>
              </a:rPr>
              <a:t> IT </a:t>
            </a:r>
            <a:r>
              <a:rPr lang="nl-NL" sz="2200" spc="30" dirty="0" err="1">
                <a:latin typeface="Fira Sans" panose="020B0503050000020004" pitchFamily="34" charset="0"/>
                <a:ea typeface="Fira Sans" panose="020B0503050000020004" pitchFamily="34" charset="0"/>
              </a:rPr>
              <a:t>architecture</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Security </a:t>
            </a:r>
            <a:r>
              <a:rPr lang="nl-NL" sz="2200" spc="30" dirty="0" err="1">
                <a:latin typeface="Fira Sans" panose="020B0503050000020004" pitchFamily="34" charset="0"/>
                <a:ea typeface="Fira Sans" panose="020B0503050000020004" pitchFamily="34" charset="0"/>
              </a:rPr>
              <a:t>regulations</a:t>
            </a:r>
            <a:endParaRPr lang="nl-NL" sz="2200" spc="30" dirty="0">
              <a:latin typeface="Fira Sans" panose="020B0503050000020004" pitchFamily="34" charset="0"/>
              <a:ea typeface="Fira Sans" panose="020B0503050000020004" pitchFamily="34" charset="0"/>
            </a:endParaRPr>
          </a:p>
          <a:p>
            <a:pPr marL="457200" lvl="1" indent="0">
              <a:buNone/>
              <a:tabLst>
                <a:tab pos="4667250" algn="r"/>
              </a:tabLst>
            </a:pPr>
            <a:endParaRPr lang="nl-NL" sz="1800" spc="30" dirty="0">
              <a:latin typeface="Fira Sans" panose="020B0503050000020004" pitchFamily="34" charset="0"/>
              <a:ea typeface="Fira Sans" panose="020B0503050000020004" pitchFamily="34" charset="0"/>
            </a:endParaRPr>
          </a:p>
          <a:p>
            <a:pPr>
              <a:tabLst>
                <a:tab pos="4667250" algn="r"/>
              </a:tabLst>
            </a:pPr>
            <a:endParaRPr lang="en-NL" sz="1800" spc="30" dirty="0">
              <a:latin typeface="Fira Sans" panose="020B0503050000020004" pitchFamily="34" charset="0"/>
              <a:ea typeface="Fira Sans" panose="020B0503050000020004" pitchFamily="34" charset="0"/>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5" name="Title 11">
            <a:extLst>
              <a:ext uri="{FF2B5EF4-FFF2-40B4-BE49-F238E27FC236}">
                <a16:creationId xmlns:a16="http://schemas.microsoft.com/office/drawing/2014/main" id="{19FAB666-8A3D-4284-A672-37B508A32787}"/>
              </a:ext>
            </a:extLst>
          </p:cNvPr>
          <p:cNvSpPr txBox="1">
            <a:spLocks/>
          </p:cNvSpPr>
          <p:nvPr/>
        </p:nvSpPr>
        <p:spPr>
          <a:xfrm>
            <a:off x="-30476" y="491043"/>
            <a:ext cx="514923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Common challenges</a:t>
            </a:r>
          </a:p>
        </p:txBody>
      </p:sp>
    </p:spTree>
    <p:extLst>
      <p:ext uri="{BB962C8B-B14F-4D97-AF65-F5344CB8AC3E}">
        <p14:creationId xmlns:p14="http://schemas.microsoft.com/office/powerpoint/2010/main" val="247198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rrow&#10;&#10;Description automatically generated">
            <a:extLst>
              <a:ext uri="{FF2B5EF4-FFF2-40B4-BE49-F238E27FC236}">
                <a16:creationId xmlns:a16="http://schemas.microsoft.com/office/drawing/2014/main" id="{100452FD-D5A8-4B57-9DF8-57BA364F4170}"/>
              </a:ext>
            </a:extLst>
          </p:cNvPr>
          <p:cNvPicPr>
            <a:picLocks noChangeAspect="1"/>
          </p:cNvPicPr>
          <p:nvPr/>
        </p:nvPicPr>
        <p:blipFill>
          <a:blip r:embed="rId3"/>
          <a:stretch>
            <a:fillRect/>
          </a:stretch>
        </p:blipFill>
        <p:spPr>
          <a:xfrm>
            <a:off x="5635144" y="2785711"/>
            <a:ext cx="6029133" cy="3433183"/>
          </a:xfrm>
          <a:prstGeom prst="rect">
            <a:avLst/>
          </a:prstGeom>
        </p:spPr>
      </p:pic>
      <p:sp>
        <p:nvSpPr>
          <p:cNvPr id="6" name="Subtitle 2">
            <a:extLst>
              <a:ext uri="{FF2B5EF4-FFF2-40B4-BE49-F238E27FC236}">
                <a16:creationId xmlns:a16="http://schemas.microsoft.com/office/drawing/2014/main" id="{256682F3-9436-4CF5-B0ED-D15CE53967C7}"/>
              </a:ext>
            </a:extLst>
          </p:cNvPr>
          <p:cNvSpPr txBox="1">
            <a:spLocks/>
          </p:cNvSpPr>
          <p:nvPr/>
        </p:nvSpPr>
        <p:spPr>
          <a:xfrm>
            <a:off x="623334" y="1790963"/>
            <a:ext cx="6784229"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No </a:t>
            </a:r>
            <a:r>
              <a:rPr lang="nl-NL" sz="2200" spc="30" dirty="0" err="1">
                <a:latin typeface="Fira Sans" panose="020B0503050000020004" pitchFamily="34" charset="0"/>
                <a:ea typeface="Fira Sans" panose="020B0503050000020004" pitchFamily="34" charset="0"/>
              </a:rPr>
              <a:t>standardised</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work</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process</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No </a:t>
            </a:r>
            <a:r>
              <a:rPr lang="nl-NL" sz="2200" spc="30" dirty="0" err="1">
                <a:latin typeface="Fira Sans" panose="020B0503050000020004" pitchFamily="34" charset="0"/>
                <a:ea typeface="Fira Sans" panose="020B0503050000020004" pitchFamily="34" charset="0"/>
              </a:rPr>
              <a:t>harmonisation</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and</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integration</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err="1">
                <a:latin typeface="Fira Sans" panose="020B0503050000020004" pitchFamily="34" charset="0"/>
                <a:ea typeface="Fira Sans" panose="020B0503050000020004" pitchFamily="34" charset="0"/>
              </a:rPr>
              <a:t>Lack</a:t>
            </a:r>
            <a:r>
              <a:rPr lang="nl-NL" sz="2200" spc="30" dirty="0">
                <a:latin typeface="Fira Sans" panose="020B0503050000020004" pitchFamily="34" charset="0"/>
                <a:ea typeface="Fira Sans" panose="020B0503050000020004" pitchFamily="34" charset="0"/>
              </a:rPr>
              <a:t> of time resources</a:t>
            </a:r>
          </a:p>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Integration </a:t>
            </a:r>
            <a:r>
              <a:rPr lang="nl-NL" sz="2200" spc="30" dirty="0" err="1">
                <a:latin typeface="Fira Sans" panose="020B0503050000020004" pitchFamily="34" charset="0"/>
                <a:ea typeface="Fira Sans" panose="020B0503050000020004" pitchFamily="34" charset="0"/>
              </a:rPr>
              <a:t>within</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current</a:t>
            </a:r>
            <a:r>
              <a:rPr lang="nl-NL" sz="2200" spc="30" dirty="0">
                <a:latin typeface="Fira Sans" panose="020B0503050000020004" pitchFamily="34" charset="0"/>
                <a:ea typeface="Fira Sans" panose="020B0503050000020004" pitchFamily="34" charset="0"/>
              </a:rPr>
              <a:t> IT </a:t>
            </a:r>
            <a:r>
              <a:rPr lang="nl-NL" sz="2200" spc="30" dirty="0" err="1">
                <a:latin typeface="Fira Sans" panose="020B0503050000020004" pitchFamily="34" charset="0"/>
                <a:ea typeface="Fira Sans" panose="020B0503050000020004" pitchFamily="34" charset="0"/>
              </a:rPr>
              <a:t>architecture</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a:latin typeface="Fira Sans" panose="020B0503050000020004" pitchFamily="34" charset="0"/>
                <a:ea typeface="Fira Sans" panose="020B0503050000020004" pitchFamily="34" charset="0"/>
              </a:rPr>
              <a:t>Security </a:t>
            </a:r>
            <a:r>
              <a:rPr lang="nl-NL" sz="2200" spc="30" dirty="0" err="1">
                <a:latin typeface="Fira Sans" panose="020B0503050000020004" pitchFamily="34" charset="0"/>
                <a:ea typeface="Fira Sans" panose="020B0503050000020004" pitchFamily="34" charset="0"/>
              </a:rPr>
              <a:t>regulations</a:t>
            </a:r>
            <a:endParaRPr lang="nl-NL" sz="2200" spc="30" dirty="0">
              <a:latin typeface="Fira Sans" panose="020B0503050000020004" pitchFamily="34" charset="0"/>
              <a:ea typeface="Fira Sans" panose="020B0503050000020004" pitchFamily="34" charset="0"/>
            </a:endParaRPr>
          </a:p>
          <a:p>
            <a:pPr marL="457200" indent="-457200">
              <a:buClr>
                <a:schemeClr val="accent2"/>
              </a:buClr>
              <a:buFont typeface="+mj-lt"/>
              <a:buAutoNum type="arabicPeriod"/>
              <a:tabLst>
                <a:tab pos="4667250" algn="r"/>
              </a:tabLst>
            </a:pPr>
            <a:r>
              <a:rPr lang="nl-NL" sz="2200" spc="30" dirty="0" err="1">
                <a:latin typeface="Fira Sans" panose="020B0503050000020004" pitchFamily="34" charset="0"/>
                <a:ea typeface="Fira Sans" panose="020B0503050000020004" pitchFamily="34" charset="0"/>
              </a:rPr>
              <a:t>Resistance</a:t>
            </a:r>
            <a:r>
              <a:rPr lang="nl-NL" sz="2200" spc="30" dirty="0">
                <a:latin typeface="Fira Sans" panose="020B0503050000020004" pitchFamily="34" charset="0"/>
                <a:ea typeface="Fira Sans" panose="020B0503050000020004" pitchFamily="34" charset="0"/>
              </a:rPr>
              <a:t> </a:t>
            </a:r>
            <a:r>
              <a:rPr lang="nl-NL" sz="2200" spc="30" dirty="0" err="1">
                <a:latin typeface="Fira Sans" panose="020B0503050000020004" pitchFamily="34" charset="0"/>
                <a:ea typeface="Fira Sans" panose="020B0503050000020004" pitchFamily="34" charset="0"/>
              </a:rPr>
              <a:t>to</a:t>
            </a:r>
            <a:r>
              <a:rPr lang="nl-NL" sz="2200" spc="30" dirty="0">
                <a:latin typeface="Fira Sans" panose="020B0503050000020004" pitchFamily="34" charset="0"/>
                <a:ea typeface="Fira Sans" panose="020B0503050000020004" pitchFamily="34" charset="0"/>
              </a:rPr>
              <a:t> change</a:t>
            </a:r>
            <a:endParaRPr lang="nl-NL" sz="1800" spc="30" dirty="0">
              <a:latin typeface="Fira Sans" panose="020B0503050000020004" pitchFamily="34" charset="0"/>
              <a:ea typeface="Fira Sans" panose="020B0503050000020004" pitchFamily="34" charset="0"/>
            </a:endParaRPr>
          </a:p>
          <a:p>
            <a:pPr>
              <a:tabLst>
                <a:tab pos="4667250" algn="r"/>
              </a:tabLst>
            </a:pPr>
            <a:endParaRPr lang="en-NL" sz="1800" spc="30" dirty="0">
              <a:latin typeface="Fira Sans" panose="020B0503050000020004" pitchFamily="34" charset="0"/>
              <a:ea typeface="Fira Sans" panose="020B0503050000020004" pitchFamily="34" charset="0"/>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5" name="Title 11">
            <a:extLst>
              <a:ext uri="{FF2B5EF4-FFF2-40B4-BE49-F238E27FC236}">
                <a16:creationId xmlns:a16="http://schemas.microsoft.com/office/drawing/2014/main" id="{8BDC3385-3A49-4193-8FFC-D251405D4024}"/>
              </a:ext>
            </a:extLst>
          </p:cNvPr>
          <p:cNvSpPr txBox="1">
            <a:spLocks/>
          </p:cNvSpPr>
          <p:nvPr/>
        </p:nvSpPr>
        <p:spPr>
          <a:xfrm>
            <a:off x="-30476" y="491043"/>
            <a:ext cx="514923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Common challenges</a:t>
            </a:r>
          </a:p>
        </p:txBody>
      </p:sp>
    </p:spTree>
    <p:extLst>
      <p:ext uri="{BB962C8B-B14F-4D97-AF65-F5344CB8AC3E}">
        <p14:creationId xmlns:p14="http://schemas.microsoft.com/office/powerpoint/2010/main" val="3906314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4AC545-1D3D-4388-8BDE-1D5A83A755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3" y="1243290"/>
            <a:ext cx="12292956" cy="6185657"/>
          </a:xfrm>
          <a:prstGeom prst="rect">
            <a:avLst/>
          </a:prstGeom>
        </p:spPr>
      </p:pic>
      <p:sp>
        <p:nvSpPr>
          <p:cNvPr id="2" name="Rectangle 1">
            <a:extLst>
              <a:ext uri="{FF2B5EF4-FFF2-40B4-BE49-F238E27FC236}">
                <a16:creationId xmlns:a16="http://schemas.microsoft.com/office/drawing/2014/main" id="{9B72D91D-ED2F-449B-A8C1-B21814DE97FB}"/>
              </a:ext>
            </a:extLst>
          </p:cNvPr>
          <p:cNvSpPr/>
          <p:nvPr/>
        </p:nvSpPr>
        <p:spPr>
          <a:xfrm>
            <a:off x="-1033131" y="433145"/>
            <a:ext cx="13633515" cy="216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 name="TextBox 2">
            <a:extLst>
              <a:ext uri="{FF2B5EF4-FFF2-40B4-BE49-F238E27FC236}">
                <a16:creationId xmlns:a16="http://schemas.microsoft.com/office/drawing/2014/main" id="{51A051E4-D423-4ECD-86BE-7BDA6B605962}"/>
              </a:ext>
            </a:extLst>
          </p:cNvPr>
          <p:cNvSpPr txBox="1"/>
          <p:nvPr/>
        </p:nvSpPr>
        <p:spPr>
          <a:xfrm>
            <a:off x="-408384" y="1598795"/>
            <a:ext cx="13008768" cy="1317632"/>
          </a:xfrm>
          <a:prstGeom prst="rect">
            <a:avLst/>
          </a:prstGeom>
          <a:noFill/>
        </p:spPr>
        <p:txBody>
          <a:bodyPr vert="horz" wrap="square" lIns="864000" tIns="144000" rIns="1200000" bIns="144000" rtlCol="0" anchor="ctr">
            <a:spAutoFit/>
          </a:bodyPr>
          <a:lstStyle/>
          <a:p>
            <a:pPr algn="ctr">
              <a:lnSpc>
                <a:spcPct val="130000"/>
              </a:lnSpc>
              <a:spcBef>
                <a:spcPct val="20000"/>
              </a:spcBef>
            </a:pPr>
            <a:r>
              <a:rPr lang="en-US" sz="3200" b="1" i="1" dirty="0">
                <a:latin typeface="Fira Sans" panose="020B0503050000020004" pitchFamily="34" charset="0"/>
                <a:ea typeface="Fira Sans" panose="020B0503050000020004" pitchFamily="34" charset="0"/>
              </a:rPr>
              <a:t>The measure of intelligence is the ability to change.</a:t>
            </a:r>
          </a:p>
          <a:p>
            <a:pPr algn="ctr">
              <a:lnSpc>
                <a:spcPct val="130000"/>
              </a:lnSpc>
              <a:spcBef>
                <a:spcPct val="20000"/>
              </a:spcBef>
            </a:pPr>
            <a:r>
              <a:rPr lang="en-US" i="1" dirty="0">
                <a:latin typeface="Fira Sans" panose="020B0503050000020004" pitchFamily="34" charset="0"/>
                <a:ea typeface="Fira Sans" panose="020B0503050000020004" pitchFamily="34" charset="0"/>
              </a:rPr>
              <a:t>- Albert Einstein</a:t>
            </a:r>
          </a:p>
        </p:txBody>
      </p:sp>
      <p:pic>
        <p:nvPicPr>
          <p:cNvPr id="8" name="Graphic 7">
            <a:extLst>
              <a:ext uri="{FF2B5EF4-FFF2-40B4-BE49-F238E27FC236}">
                <a16:creationId xmlns:a16="http://schemas.microsoft.com/office/drawing/2014/main" id="{A8C28E3E-70E4-44BD-A5E6-2CFAE1736F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334032" y="2864002"/>
            <a:ext cx="951044" cy="759168"/>
          </a:xfrm>
          <a:prstGeom prst="rect">
            <a:avLst/>
          </a:prstGeom>
        </p:spPr>
      </p:pic>
      <p:cxnSp>
        <p:nvCxnSpPr>
          <p:cNvPr id="16" name="Straight Connector 15">
            <a:extLst>
              <a:ext uri="{FF2B5EF4-FFF2-40B4-BE49-F238E27FC236}">
                <a16:creationId xmlns:a16="http://schemas.microsoft.com/office/drawing/2014/main" id="{160B0D9E-8447-4C78-A232-494B0D1A81D6}"/>
              </a:ext>
            </a:extLst>
          </p:cNvPr>
          <p:cNvCxnSpPr>
            <a:cxnSpLocks/>
          </p:cNvCxnSpPr>
          <p:nvPr/>
        </p:nvCxnSpPr>
        <p:spPr>
          <a:xfrm>
            <a:off x="-89408" y="3292130"/>
            <a:ext cx="946424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1D8339-1526-435A-AFF3-E3C791031E5C}"/>
              </a:ext>
            </a:extLst>
          </p:cNvPr>
          <p:cNvCxnSpPr>
            <a:cxnSpLocks/>
          </p:cNvCxnSpPr>
          <p:nvPr/>
        </p:nvCxnSpPr>
        <p:spPr>
          <a:xfrm>
            <a:off x="-142240" y="3366981"/>
            <a:ext cx="90684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12D2EC-4DB3-433D-8421-979B0EC327E7}"/>
              </a:ext>
            </a:extLst>
          </p:cNvPr>
          <p:cNvCxnSpPr>
            <a:cxnSpLocks/>
          </p:cNvCxnSpPr>
          <p:nvPr/>
        </p:nvCxnSpPr>
        <p:spPr>
          <a:xfrm>
            <a:off x="1932268" y="1457158"/>
            <a:ext cx="1023128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D42AEBD-FFB8-490F-964B-9EB52CB7C243}"/>
              </a:ext>
            </a:extLst>
          </p:cNvPr>
          <p:cNvCxnSpPr>
            <a:cxnSpLocks/>
          </p:cNvCxnSpPr>
          <p:nvPr/>
        </p:nvCxnSpPr>
        <p:spPr>
          <a:xfrm>
            <a:off x="2427730" y="1366909"/>
            <a:ext cx="973582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58B38167-E32D-41A2-89E2-8302C07ECE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5852" y="974678"/>
            <a:ext cx="951044" cy="759168"/>
          </a:xfrm>
          <a:prstGeom prst="rect">
            <a:avLst/>
          </a:prstGeom>
        </p:spPr>
      </p:pic>
      <p:pic>
        <p:nvPicPr>
          <p:cNvPr id="12" name="Graphic 11">
            <a:extLst>
              <a:ext uri="{FF2B5EF4-FFF2-40B4-BE49-F238E27FC236}">
                <a16:creationId xmlns:a16="http://schemas.microsoft.com/office/drawing/2014/main" id="{3FA2797E-74E2-4409-8C34-AF44C4B7EA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3335" y="6044202"/>
            <a:ext cx="1785817" cy="354744"/>
          </a:xfrm>
          <a:prstGeom prst="rect">
            <a:avLst/>
          </a:prstGeom>
        </p:spPr>
      </p:pic>
    </p:spTree>
    <p:extLst>
      <p:ext uri="{BB962C8B-B14F-4D97-AF65-F5344CB8AC3E}">
        <p14:creationId xmlns:p14="http://schemas.microsoft.com/office/powerpoint/2010/main" val="4154933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A close up of colorful chameleon">
            <a:extLst>
              <a:ext uri="{FF2B5EF4-FFF2-40B4-BE49-F238E27FC236}">
                <a16:creationId xmlns:a16="http://schemas.microsoft.com/office/drawing/2014/main" id="{45A44A7A-79F8-497B-B146-8B3064D24E0A}"/>
              </a:ext>
            </a:extLst>
          </p:cNvPr>
          <p:cNvPicPr>
            <a:picLocks noChangeAspect="1"/>
          </p:cNvPicPr>
          <p:nvPr/>
        </p:nvPicPr>
        <p:blipFill rotWithShape="1">
          <a:blip r:embed="rId3">
            <a:extLst>
              <a:ext uri="{28A0092B-C50C-407E-A947-70E740481C1C}">
                <a14:useLocalDpi xmlns:a14="http://schemas.microsoft.com/office/drawing/2010/main" val="0"/>
              </a:ext>
            </a:extLst>
          </a:blip>
          <a:srcRect l="4478" r="28518"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2" name="Rectangle 1">
            <a:extLst>
              <a:ext uri="{FF2B5EF4-FFF2-40B4-BE49-F238E27FC236}">
                <a16:creationId xmlns:a16="http://schemas.microsoft.com/office/drawing/2014/main" id="{043EFC62-04FD-447D-97C5-C557405B32CA}"/>
              </a:ext>
            </a:extLst>
          </p:cNvPr>
          <p:cNvSpPr/>
          <p:nvPr/>
        </p:nvSpPr>
        <p:spPr>
          <a:xfrm>
            <a:off x="4565650" y="-192786"/>
            <a:ext cx="1987550" cy="712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itle 11">
            <a:extLst>
              <a:ext uri="{FF2B5EF4-FFF2-40B4-BE49-F238E27FC236}">
                <a16:creationId xmlns:a16="http://schemas.microsoft.com/office/drawing/2014/main" id="{6E6DE7FF-8532-4EC2-90BE-D43E2E58079C}"/>
              </a:ext>
            </a:extLst>
          </p:cNvPr>
          <p:cNvSpPr txBox="1">
            <a:spLocks/>
          </p:cNvSpPr>
          <p:nvPr/>
        </p:nvSpPr>
        <p:spPr>
          <a:xfrm>
            <a:off x="-30476" y="491043"/>
            <a:ext cx="562057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err="1">
                <a:ln>
                  <a:noFill/>
                </a:ln>
                <a:solidFill>
                  <a:prstClr val="white"/>
                </a:solidFill>
                <a:effectLst/>
                <a:uLnTx/>
                <a:uFillTx/>
                <a:latin typeface="Fira Sans SemiBold" panose="020B0603050000020004" pitchFamily="34" charset="0"/>
                <a:ea typeface="Fira Sans SemiBold" panose="020B0603050000020004" pitchFamily="34" charset="0"/>
                <a:cs typeface="+mj-cs"/>
              </a:rPr>
              <a:t>Reasons</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err="1">
                <a:ln>
                  <a:noFill/>
                </a:ln>
                <a:solidFill>
                  <a:prstClr val="white"/>
                </a:solidFill>
                <a:effectLst/>
                <a:uLnTx/>
                <a:uFillTx/>
                <a:latin typeface="Fira Sans SemiBold" panose="020B0603050000020004" pitchFamily="34" charset="0"/>
                <a:ea typeface="Fira Sans SemiBold" panose="020B0603050000020004" pitchFamily="34" charset="0"/>
                <a:cs typeface="+mj-cs"/>
              </a:rPr>
              <a:t>for</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err="1">
                <a:ln>
                  <a:noFill/>
                </a:ln>
                <a:solidFill>
                  <a:prstClr val="white"/>
                </a:solidFill>
                <a:effectLst/>
                <a:uLnTx/>
                <a:uFillTx/>
                <a:latin typeface="Fira Sans SemiBold" panose="020B0603050000020004" pitchFamily="34" charset="0"/>
                <a:ea typeface="Fira Sans SemiBold" panose="020B0603050000020004" pitchFamily="34" charset="0"/>
                <a:cs typeface="+mj-cs"/>
              </a:rPr>
              <a:t>resistance</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
        <p:nvSpPr>
          <p:cNvPr id="7" name="Subtitle 2">
            <a:extLst>
              <a:ext uri="{FF2B5EF4-FFF2-40B4-BE49-F238E27FC236}">
                <a16:creationId xmlns:a16="http://schemas.microsoft.com/office/drawing/2014/main" id="{421559D4-F564-4F02-9867-3FAB7B476E3F}"/>
              </a:ext>
            </a:extLst>
          </p:cNvPr>
          <p:cNvSpPr txBox="1">
            <a:spLocks/>
          </p:cNvSpPr>
          <p:nvPr/>
        </p:nvSpPr>
        <p:spPr>
          <a:xfrm>
            <a:off x="411479" y="1970151"/>
            <a:ext cx="4498848" cy="4302633"/>
          </a:xfrm>
          <a:prstGeom prst="rect">
            <a:avLst/>
          </a:prstGeom>
          <a:solidFill>
            <a:schemeClr val="bg1"/>
          </a:solidFill>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buClr>
                <a:schemeClr val="accent2"/>
              </a:buClr>
              <a:tabLst>
                <a:tab pos="4667250" algn="r"/>
              </a:tabLst>
            </a:pPr>
            <a:r>
              <a:rPr lang="en-US" sz="2000" spc="30" dirty="0">
                <a:latin typeface="Fira Sans" panose="020B0503050000020004" pitchFamily="34" charset="0"/>
                <a:ea typeface="Fira Sans" panose="020B0503050000020004" pitchFamily="34" charset="0"/>
              </a:rPr>
              <a:t>Afraid of the unknown</a:t>
            </a:r>
          </a:p>
          <a:p>
            <a:pPr indent="-228600">
              <a:buClr>
                <a:schemeClr val="accent2"/>
              </a:buClr>
              <a:tabLst>
                <a:tab pos="4667250" algn="r"/>
              </a:tabLst>
            </a:pPr>
            <a:r>
              <a:rPr lang="en-US" sz="2000" spc="30" dirty="0">
                <a:latin typeface="Fira Sans" panose="020B0503050000020004" pitchFamily="34" charset="0"/>
                <a:ea typeface="Fira Sans" panose="020B0503050000020004" pitchFamily="34" charset="0"/>
              </a:rPr>
              <a:t>No clear need for change</a:t>
            </a:r>
          </a:p>
          <a:p>
            <a:pPr indent="-228600">
              <a:buClr>
                <a:schemeClr val="accent2"/>
              </a:buClr>
              <a:tabLst>
                <a:tab pos="4667250" algn="r"/>
              </a:tabLst>
            </a:pPr>
            <a:r>
              <a:rPr lang="en-US" sz="2000" spc="30" dirty="0">
                <a:latin typeface="Fira Sans" panose="020B0503050000020004" pitchFamily="34" charset="0"/>
                <a:ea typeface="Fira Sans" panose="020B0503050000020004" pitchFamily="34" charset="0"/>
              </a:rPr>
              <a:t>Perceived loss of power/control</a:t>
            </a:r>
          </a:p>
          <a:p>
            <a:pPr indent="-228600">
              <a:buClr>
                <a:schemeClr val="accent2"/>
              </a:buClr>
              <a:tabLst>
                <a:tab pos="4667250" algn="r"/>
              </a:tabLst>
            </a:pPr>
            <a:r>
              <a:rPr lang="en-US" sz="2000" spc="30" dirty="0">
                <a:latin typeface="Fira Sans" panose="020B0503050000020004" pitchFamily="34" charset="0"/>
                <a:ea typeface="Fira Sans" panose="020B0503050000020004" pitchFamily="34" charset="0"/>
              </a:rPr>
              <a:t>Lack of understanding</a:t>
            </a:r>
          </a:p>
          <a:p>
            <a:pPr indent="-228600">
              <a:buClr>
                <a:schemeClr val="accent2"/>
              </a:buClr>
              <a:tabLst>
                <a:tab pos="4667250" algn="r"/>
              </a:tabLst>
            </a:pPr>
            <a:r>
              <a:rPr lang="en-US" sz="2000" spc="30" dirty="0">
                <a:latin typeface="Fira Sans" panose="020B0503050000020004" pitchFamily="34" charset="0"/>
                <a:ea typeface="Fira Sans" panose="020B0503050000020004" pitchFamily="34" charset="0"/>
              </a:rPr>
              <a:t>No trust in management</a:t>
            </a:r>
          </a:p>
          <a:p>
            <a:pPr indent="-228600">
              <a:buClr>
                <a:schemeClr val="accent2"/>
              </a:buClr>
              <a:tabLst>
                <a:tab pos="4667250" algn="r"/>
              </a:tabLst>
            </a:pPr>
            <a:r>
              <a:rPr lang="en-US" sz="2000" spc="30" dirty="0">
                <a:latin typeface="Fira Sans" panose="020B0503050000020004" pitchFamily="34" charset="0"/>
                <a:ea typeface="Fira Sans" panose="020B0503050000020004" pitchFamily="34" charset="0"/>
              </a:rPr>
              <a:t>Previous negative experience</a:t>
            </a:r>
          </a:p>
          <a:p>
            <a:pPr indent="-228600">
              <a:buClr>
                <a:schemeClr val="accent2"/>
              </a:buClr>
              <a:tabLst>
                <a:tab pos="4667250" algn="r"/>
              </a:tabLst>
            </a:pPr>
            <a:r>
              <a:rPr lang="en-US" sz="2000" spc="30" dirty="0">
                <a:latin typeface="Fira Sans" panose="020B0503050000020004" pitchFamily="34" charset="0"/>
                <a:ea typeface="Fira Sans" panose="020B0503050000020004" pitchFamily="34" charset="0"/>
              </a:rPr>
              <a:t>Afraid for more work</a:t>
            </a:r>
          </a:p>
          <a:p>
            <a:pPr indent="-228600">
              <a:lnSpc>
                <a:spcPct val="90000"/>
              </a:lnSpc>
              <a:buClr>
                <a:schemeClr val="accent2"/>
              </a:buClr>
              <a:tabLst>
                <a:tab pos="4667250" algn="r"/>
              </a:tabLst>
            </a:pPr>
            <a:endParaRPr lang="en-US" sz="1800" spc="30" dirty="0"/>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Tree>
    <p:extLst>
      <p:ext uri="{BB962C8B-B14F-4D97-AF65-F5344CB8AC3E}">
        <p14:creationId xmlns:p14="http://schemas.microsoft.com/office/powerpoint/2010/main" val="725313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467940-9521-4B8B-A580-FC605881645F}"/>
              </a:ext>
            </a:extLst>
          </p:cNvPr>
          <p:cNvSpPr>
            <a:spLocks noGrp="1"/>
          </p:cNvSpPr>
          <p:nvPr>
            <p:ph type="body" sz="quarter" idx="17"/>
          </p:nvPr>
        </p:nvSpPr>
        <p:spPr>
          <a:xfrm>
            <a:off x="753536" y="1862470"/>
            <a:ext cx="6451600" cy="4148137"/>
          </a:xfrm>
        </p:spPr>
        <p:txBody>
          <a:bodyPr/>
          <a:lstStyle/>
          <a:p>
            <a:pPr>
              <a:buFont typeface="Arial" panose="020B0604020202020204" pitchFamily="34" charset="0"/>
              <a:buChar char="•"/>
            </a:pPr>
            <a:r>
              <a:rPr lang="en-AU" sz="2000" dirty="0">
                <a:latin typeface="Fira Sans" panose="020B0503050000020004" pitchFamily="34" charset="0"/>
                <a:ea typeface="Fira Sans" panose="020B0503050000020004" pitchFamily="34" charset="0"/>
              </a:rPr>
              <a:t>Introduction</a:t>
            </a:r>
          </a:p>
          <a:p>
            <a:pPr>
              <a:buFont typeface="Arial" panose="020B0604020202020204" pitchFamily="34" charset="0"/>
              <a:buChar char="•"/>
            </a:pPr>
            <a:r>
              <a:rPr lang="en-AU" sz="2000" dirty="0">
                <a:latin typeface="Fira Sans" panose="020B0503050000020004" pitchFamily="34" charset="0"/>
                <a:ea typeface="Fira Sans" panose="020B0503050000020004" pitchFamily="34" charset="0"/>
              </a:rPr>
              <a:t>Implementation of digital solutions</a:t>
            </a:r>
          </a:p>
          <a:p>
            <a:pPr lvl="1">
              <a:buFont typeface="Arial" panose="020B0604020202020204" pitchFamily="34" charset="0"/>
              <a:buChar char="•"/>
            </a:pPr>
            <a:r>
              <a:rPr lang="en-GB" sz="2000" dirty="0">
                <a:latin typeface="Fira Sans" panose="020B0503050000020004" pitchFamily="34" charset="0"/>
                <a:ea typeface="Fira Sans" panose="020B0503050000020004" pitchFamily="34" charset="0"/>
              </a:rPr>
              <a:t>Reasons</a:t>
            </a:r>
          </a:p>
          <a:p>
            <a:pPr lvl="1">
              <a:buFont typeface="Arial" panose="020B0604020202020204" pitchFamily="34" charset="0"/>
              <a:buChar char="•"/>
            </a:pPr>
            <a:r>
              <a:rPr lang="en-GB" sz="2000" dirty="0">
                <a:latin typeface="Fira Sans" panose="020B0503050000020004" pitchFamily="34" charset="0"/>
                <a:ea typeface="Fira Sans" panose="020B0503050000020004" pitchFamily="34" charset="0"/>
              </a:rPr>
              <a:t>Challenges</a:t>
            </a:r>
          </a:p>
          <a:p>
            <a:pPr>
              <a:buFont typeface="Arial" panose="020B0604020202020204" pitchFamily="34" charset="0"/>
              <a:buChar char="•"/>
            </a:pPr>
            <a:r>
              <a:rPr lang="en-AU" sz="2000" dirty="0">
                <a:latin typeface="Fira Sans" panose="020B0503050000020004" pitchFamily="34" charset="0"/>
                <a:ea typeface="Fira Sans" panose="020B0503050000020004" pitchFamily="34" charset="0"/>
              </a:rPr>
              <a:t>Structured implementation approach</a:t>
            </a:r>
          </a:p>
          <a:p>
            <a:pPr lvl="1">
              <a:buFont typeface="Arial" panose="020B0604020202020204" pitchFamily="34" charset="0"/>
              <a:buChar char="•"/>
            </a:pPr>
            <a:r>
              <a:rPr lang="en-GB" sz="2000" dirty="0">
                <a:latin typeface="Fira Sans" panose="020B0503050000020004" pitchFamily="34" charset="0"/>
                <a:ea typeface="Fira Sans" panose="020B0503050000020004" pitchFamily="34" charset="0"/>
              </a:rPr>
              <a:t>Front-End Loading (FEL)</a:t>
            </a:r>
          </a:p>
          <a:p>
            <a:pPr lvl="1">
              <a:buFont typeface="Arial" panose="020B0604020202020204" pitchFamily="34" charset="0"/>
              <a:buChar char="•"/>
            </a:pPr>
            <a:r>
              <a:rPr lang="en-GB" sz="2000" dirty="0">
                <a:latin typeface="Fira Sans" panose="020B0503050000020004" pitchFamily="34" charset="0"/>
                <a:ea typeface="Fira Sans" panose="020B0503050000020004" pitchFamily="34" charset="0"/>
              </a:rPr>
              <a:t>Steps explained</a:t>
            </a:r>
          </a:p>
          <a:p>
            <a:pPr>
              <a:buFont typeface="Arial" panose="020B0604020202020204" pitchFamily="34" charset="0"/>
              <a:buChar char="•"/>
            </a:pPr>
            <a:r>
              <a:rPr lang="en-AU" sz="2000" dirty="0">
                <a:latin typeface="Fira Sans" panose="020B0503050000020004" pitchFamily="34" charset="0"/>
                <a:ea typeface="Fira Sans" panose="020B0503050000020004" pitchFamily="34" charset="0"/>
              </a:rPr>
              <a:t>Q&amp;A</a:t>
            </a:r>
          </a:p>
        </p:txBody>
      </p:sp>
      <p:pic>
        <p:nvPicPr>
          <p:cNvPr id="5" name="Graphic 4">
            <a:extLst>
              <a:ext uri="{FF2B5EF4-FFF2-40B4-BE49-F238E27FC236}">
                <a16:creationId xmlns:a16="http://schemas.microsoft.com/office/drawing/2014/main" id="{2DAEF600-CAB3-4EF5-B0C2-53AC52276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5337" y="1756268"/>
            <a:ext cx="4781381" cy="4974683"/>
          </a:xfrm>
          <a:prstGeom prst="rect">
            <a:avLst/>
          </a:prstGeom>
        </p:spPr>
      </p:pic>
      <p:pic>
        <p:nvPicPr>
          <p:cNvPr id="7" name="Graphic 6">
            <a:extLst>
              <a:ext uri="{FF2B5EF4-FFF2-40B4-BE49-F238E27FC236}">
                <a16:creationId xmlns:a16="http://schemas.microsoft.com/office/drawing/2014/main" id="{FB8AC90F-70C4-48CF-8A1C-ED6139ECED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335" y="6044202"/>
            <a:ext cx="1785817" cy="354744"/>
          </a:xfrm>
          <a:prstGeom prst="rect">
            <a:avLst/>
          </a:prstGeom>
        </p:spPr>
      </p:pic>
      <p:sp>
        <p:nvSpPr>
          <p:cNvPr id="9" name="Title 11">
            <a:extLst>
              <a:ext uri="{FF2B5EF4-FFF2-40B4-BE49-F238E27FC236}">
                <a16:creationId xmlns:a16="http://schemas.microsoft.com/office/drawing/2014/main" id="{373BB7D1-1033-4FCF-8AF2-2F1E6F1F9101}"/>
              </a:ext>
            </a:extLst>
          </p:cNvPr>
          <p:cNvSpPr txBox="1">
            <a:spLocks/>
          </p:cNvSpPr>
          <p:nvPr/>
        </p:nvSpPr>
        <p:spPr>
          <a:xfrm>
            <a:off x="-30476" y="491043"/>
            <a:ext cx="275658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Agenda</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Tree>
    <p:extLst>
      <p:ext uri="{BB962C8B-B14F-4D97-AF65-F5344CB8AC3E}">
        <p14:creationId xmlns:p14="http://schemas.microsoft.com/office/powerpoint/2010/main" val="3396868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building, tepee, dome&#10;&#10;Description automatically generated">
            <a:extLst>
              <a:ext uri="{FF2B5EF4-FFF2-40B4-BE49-F238E27FC236}">
                <a16:creationId xmlns:a16="http://schemas.microsoft.com/office/drawing/2014/main" id="{E22F969C-A75F-4AE1-A486-C345F8CD5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22" y="-1745665"/>
            <a:ext cx="12778785" cy="12778785"/>
          </a:xfrm>
          <a:prstGeom prst="rect">
            <a:avLst/>
          </a:prstGeom>
        </p:spPr>
      </p:pic>
      <p:sp>
        <p:nvSpPr>
          <p:cNvPr id="27" name="Oval 26">
            <a:extLst>
              <a:ext uri="{FF2B5EF4-FFF2-40B4-BE49-F238E27FC236}">
                <a16:creationId xmlns:a16="http://schemas.microsoft.com/office/drawing/2014/main" id="{42AC9951-6EFD-4BE5-A1CD-37D6D0708C81}"/>
              </a:ext>
            </a:extLst>
          </p:cNvPr>
          <p:cNvSpPr/>
          <p:nvPr/>
        </p:nvSpPr>
        <p:spPr>
          <a:xfrm>
            <a:off x="4511512" y="306553"/>
            <a:ext cx="3173664" cy="3173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Rectangle 1">
            <a:extLst>
              <a:ext uri="{FF2B5EF4-FFF2-40B4-BE49-F238E27FC236}">
                <a16:creationId xmlns:a16="http://schemas.microsoft.com/office/drawing/2014/main" id="{C85D3AF2-4CD8-4AE6-937C-04971FD4242A}"/>
              </a:ext>
            </a:extLst>
          </p:cNvPr>
          <p:cNvSpPr/>
          <p:nvPr/>
        </p:nvSpPr>
        <p:spPr>
          <a:xfrm>
            <a:off x="-580291" y="5031072"/>
            <a:ext cx="13585092" cy="2495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Subtitle 15">
            <a:extLst>
              <a:ext uri="{FF2B5EF4-FFF2-40B4-BE49-F238E27FC236}">
                <a16:creationId xmlns:a16="http://schemas.microsoft.com/office/drawing/2014/main" id="{C1397FE7-2909-4B68-BDAD-000F7B6D34C5}"/>
              </a:ext>
            </a:extLst>
          </p:cNvPr>
          <p:cNvSpPr txBox="1">
            <a:spLocks/>
          </p:cNvSpPr>
          <p:nvPr/>
        </p:nvSpPr>
        <p:spPr>
          <a:xfrm>
            <a:off x="1695295" y="2839758"/>
            <a:ext cx="8800352" cy="2359852"/>
          </a:xfrm>
          <a:prstGeom prst="rect">
            <a:avLst/>
          </a:prstGeom>
        </p:spPr>
        <p:txBody>
          <a:bodyPr anchor="ctr">
            <a:normAutofit/>
          </a:bodyPr>
          <a:lstStyle>
            <a:lvl1pPr marL="308610" indent="-308610" algn="l" defTabSz="822960" rtl="0" eaLnBrk="1" latinLnBrk="0" hangingPunct="1">
              <a:spcBef>
                <a:spcPct val="20000"/>
              </a:spcBef>
              <a:buClr>
                <a:schemeClr val="accent1"/>
              </a:buClr>
              <a:buSzPct val="80000"/>
              <a:buFont typeface="Wingdings" panose="05000000000000000000" pitchFamily="2" charset="2"/>
              <a:buChar char="§"/>
              <a:defRPr sz="2880" kern="1200" spc="46" baseline="0">
                <a:solidFill>
                  <a:schemeClr val="tx1"/>
                </a:solidFill>
                <a:latin typeface="+mj-lt"/>
                <a:ea typeface="Open Sans" panose="020B0606030504020204" pitchFamily="34" charset="0"/>
                <a:cs typeface="Open Sans" panose="020B0606030504020204" pitchFamily="34" charset="0"/>
              </a:defRPr>
            </a:lvl1pPr>
            <a:lvl2pPr marL="668656" indent="-257176" algn="l" defTabSz="822960" rtl="0" eaLnBrk="1" latinLnBrk="0" hangingPunct="1">
              <a:spcBef>
                <a:spcPct val="20000"/>
              </a:spcBef>
              <a:buClr>
                <a:schemeClr val="accent1"/>
              </a:buClr>
              <a:buSzPct val="80000"/>
              <a:buFont typeface="Wingdings" panose="05000000000000000000" pitchFamily="2" charset="2"/>
              <a:buChar char="§"/>
              <a:defRPr sz="2520" kern="1200" spc="46" baseline="0">
                <a:solidFill>
                  <a:schemeClr val="tx1"/>
                </a:solidFill>
                <a:latin typeface="+mj-lt"/>
                <a:ea typeface="Open Sans" panose="020B0606030504020204" pitchFamily="34" charset="0"/>
                <a:cs typeface="Open Sans" panose="020B0606030504020204" pitchFamily="34" charset="0"/>
              </a:defRPr>
            </a:lvl2pPr>
            <a:lvl3pPr marL="1028700" indent="-205740" algn="l" defTabSz="822960" rtl="0" eaLnBrk="1" latinLnBrk="0" hangingPunct="1">
              <a:spcBef>
                <a:spcPct val="20000"/>
              </a:spcBef>
              <a:buClr>
                <a:schemeClr val="accent1"/>
              </a:buClr>
              <a:buSzPct val="80000"/>
              <a:buFont typeface="Wingdings" panose="05000000000000000000" pitchFamily="2" charset="2"/>
              <a:buChar char="§"/>
              <a:defRPr sz="2160" kern="1200" spc="46" baseline="0">
                <a:solidFill>
                  <a:schemeClr val="tx1"/>
                </a:solidFill>
                <a:latin typeface="+mj-lt"/>
                <a:ea typeface="Open Sans" panose="020B0606030504020204" pitchFamily="34" charset="0"/>
                <a:cs typeface="Open Sans" panose="020B0606030504020204" pitchFamily="34" charset="0"/>
              </a:defRPr>
            </a:lvl3pPr>
            <a:lvl4pPr marL="1440180" indent="-205740" algn="l" defTabSz="822960" rtl="0" eaLnBrk="1" latinLnBrk="0" hangingPunct="1">
              <a:spcBef>
                <a:spcPct val="20000"/>
              </a:spcBef>
              <a:buClr>
                <a:schemeClr val="accent1"/>
              </a:buClr>
              <a:buSzPct val="80000"/>
              <a:buFont typeface="Wingdings" panose="05000000000000000000" pitchFamily="2" charset="2"/>
              <a:buChar char="§"/>
              <a:defRPr sz="1800" kern="1200" spc="46" baseline="0">
                <a:solidFill>
                  <a:schemeClr val="tx1"/>
                </a:solidFill>
                <a:latin typeface="+mj-lt"/>
                <a:ea typeface="Open Sans" panose="020B0606030504020204" pitchFamily="34" charset="0"/>
                <a:cs typeface="Open Sans" panose="020B0606030504020204" pitchFamily="34" charset="0"/>
              </a:defRPr>
            </a:lvl4pPr>
            <a:lvl5pPr marL="1851660" indent="-205740" algn="l" defTabSz="822960" rtl="0" eaLnBrk="1" latinLnBrk="0" hangingPunct="1">
              <a:spcBef>
                <a:spcPct val="20000"/>
              </a:spcBef>
              <a:buClr>
                <a:schemeClr val="accent1"/>
              </a:buClr>
              <a:buSzPct val="80000"/>
              <a:buFont typeface="Wingdings" panose="05000000000000000000" pitchFamily="2" charset="2"/>
              <a:buChar char="§"/>
              <a:defRPr sz="1800" kern="1200" spc="46" baseline="0">
                <a:solidFill>
                  <a:schemeClr val="tx1"/>
                </a:solidFill>
                <a:latin typeface="+mj-lt"/>
                <a:ea typeface="Open Sans" panose="020B0606030504020204" pitchFamily="34" charset="0"/>
                <a:cs typeface="Open Sans" panose="020B0606030504020204" pitchFamily="34" charset="0"/>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nl-NL" sz="4400" spc="50" dirty="0" err="1">
                <a:latin typeface="Fira Sans SemiBold" panose="020B0603050000020004" pitchFamily="34" charset="0"/>
                <a:ea typeface="Fira Sans SemiBold" panose="020B0603050000020004" pitchFamily="34" charset="0"/>
                <a:cs typeface="+mj-cs"/>
              </a:rPr>
              <a:t>Structured</a:t>
            </a:r>
            <a:r>
              <a:rPr lang="nl-NL" sz="4400" spc="50" dirty="0">
                <a:latin typeface="Fira Sans SemiBold" panose="020B0603050000020004" pitchFamily="34" charset="0"/>
                <a:ea typeface="Fira Sans SemiBold" panose="020B0603050000020004" pitchFamily="34" charset="0"/>
                <a:cs typeface="+mj-cs"/>
              </a:rPr>
              <a:t> approach</a:t>
            </a:r>
          </a:p>
          <a:p>
            <a:pPr marL="0" indent="0" algn="ctr">
              <a:buNone/>
            </a:pPr>
            <a:r>
              <a:rPr lang="nl-NL" sz="2400" i="1" spc="50" dirty="0" err="1">
                <a:solidFill>
                  <a:schemeClr val="bg1">
                    <a:lumMod val="50000"/>
                  </a:schemeClr>
                </a:solidFill>
                <a:latin typeface="Fira Sans SemiBold" panose="020B0603050000020004" pitchFamily="34" charset="0"/>
                <a:ea typeface="Fira Sans SemiBold" panose="020B0603050000020004" pitchFamily="34" charset="0"/>
                <a:cs typeface="+mj-cs"/>
              </a:rPr>
              <a:t>Implementation</a:t>
            </a:r>
            <a:r>
              <a:rPr lang="nl-NL" sz="2400" i="1" spc="50" dirty="0">
                <a:solidFill>
                  <a:schemeClr val="bg1">
                    <a:lumMod val="50000"/>
                  </a:schemeClr>
                </a:solidFill>
                <a:latin typeface="Fira Sans SemiBold" panose="020B0603050000020004" pitchFamily="34" charset="0"/>
                <a:ea typeface="Fira Sans SemiBold" panose="020B0603050000020004" pitchFamily="34" charset="0"/>
                <a:cs typeface="+mj-cs"/>
              </a:rPr>
              <a:t> of digital </a:t>
            </a:r>
            <a:r>
              <a:rPr lang="nl-NL" sz="2400" i="1" spc="50" dirty="0" err="1">
                <a:solidFill>
                  <a:schemeClr val="bg1">
                    <a:lumMod val="50000"/>
                  </a:schemeClr>
                </a:solidFill>
                <a:latin typeface="Fira Sans SemiBold" panose="020B0603050000020004" pitchFamily="34" charset="0"/>
                <a:ea typeface="Fira Sans SemiBold" panose="020B0603050000020004" pitchFamily="34" charset="0"/>
                <a:cs typeface="+mj-cs"/>
              </a:rPr>
              <a:t>solutions</a:t>
            </a:r>
            <a:endParaRPr lang="nl-NL" sz="2400" i="1" dirty="0">
              <a:solidFill>
                <a:schemeClr val="bg1">
                  <a:lumMod val="50000"/>
                </a:schemeClr>
              </a:solidFill>
              <a:latin typeface="Fira Sans Condensed Medium" panose="020B0603050000020004" charset="0"/>
            </a:endParaRPr>
          </a:p>
        </p:txBody>
      </p:sp>
      <p:grpSp>
        <p:nvGrpSpPr>
          <p:cNvPr id="15" name="Group 14">
            <a:extLst>
              <a:ext uri="{FF2B5EF4-FFF2-40B4-BE49-F238E27FC236}">
                <a16:creationId xmlns:a16="http://schemas.microsoft.com/office/drawing/2014/main" id="{D20A6DF5-E8D3-4526-A3CB-98A8B0584C68}"/>
              </a:ext>
            </a:extLst>
          </p:cNvPr>
          <p:cNvGrpSpPr/>
          <p:nvPr/>
        </p:nvGrpSpPr>
        <p:grpSpPr>
          <a:xfrm>
            <a:off x="-813329" y="5578925"/>
            <a:ext cx="13817601" cy="1380807"/>
            <a:chOff x="-813329" y="5646657"/>
            <a:chExt cx="13817601" cy="1380807"/>
          </a:xfrm>
        </p:grpSpPr>
        <p:sp>
          <p:nvSpPr>
            <p:cNvPr id="21" name="Title 14">
              <a:extLst>
                <a:ext uri="{FF2B5EF4-FFF2-40B4-BE49-F238E27FC236}">
                  <a16:creationId xmlns:a16="http://schemas.microsoft.com/office/drawing/2014/main" id="{DF710869-95DF-4D87-A0A7-FBDF9A8DC8BD}"/>
                </a:ext>
              </a:extLst>
            </p:cNvPr>
            <p:cNvSpPr txBox="1">
              <a:spLocks/>
            </p:cNvSpPr>
            <p:nvPr/>
          </p:nvSpPr>
          <p:spPr>
            <a:xfrm>
              <a:off x="642938" y="5646657"/>
              <a:ext cx="10905067" cy="1380807"/>
            </a:xfrm>
            <a:prstGeom prst="rect">
              <a:avLst/>
            </a:prstGeom>
          </p:spPr>
          <p:txBody>
            <a:bodyPr>
              <a:normAutofit/>
            </a:bodyPr>
            <a:lstStyle>
              <a:lvl1pPr algn="ctr" defTabSz="822960" rtl="0" eaLnBrk="1" latinLnBrk="0" hangingPunct="1">
                <a:spcBef>
                  <a:spcPct val="0"/>
                </a:spcBef>
                <a:buNone/>
                <a:defRPr sz="3960" b="1" kern="1200" spc="46" baseline="0">
                  <a:solidFill>
                    <a:schemeClr val="tx1"/>
                  </a:solidFill>
                  <a:latin typeface="+mj-lt"/>
                  <a:ea typeface="Fira Sans" panose="020B0503050000020004" pitchFamily="34" charset="0"/>
                  <a:cs typeface="+mj-cs"/>
                </a:defRPr>
              </a:lvl1pPr>
            </a:lstStyle>
            <a:p>
              <a:r>
                <a:rPr lang="nl-NL" sz="4000" dirty="0">
                  <a:solidFill>
                    <a:schemeClr val="bg1"/>
                  </a:solidFill>
                  <a:latin typeface="Fira Sans" panose="020B0604020202020204" charset="0"/>
                  <a:ea typeface="Fira Sans" panose="020B0604020202020204" charset="0"/>
                </a:rPr>
                <a:t>Project environment</a:t>
              </a:r>
            </a:p>
          </p:txBody>
        </p:sp>
        <p:cxnSp>
          <p:nvCxnSpPr>
            <p:cNvPr id="13" name="Straight Connector 12">
              <a:extLst>
                <a:ext uri="{FF2B5EF4-FFF2-40B4-BE49-F238E27FC236}">
                  <a16:creationId xmlns:a16="http://schemas.microsoft.com/office/drawing/2014/main" id="{4314222F-FED3-49A5-B538-BCC51D230FC6}"/>
                </a:ext>
              </a:extLst>
            </p:cNvPr>
            <p:cNvCxnSpPr/>
            <p:nvPr/>
          </p:nvCxnSpPr>
          <p:spPr>
            <a:xfrm>
              <a:off x="-813329" y="6035547"/>
              <a:ext cx="29125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1BBF32-079A-4EDD-AE39-DAD859290EB0}"/>
                </a:ext>
              </a:extLst>
            </p:cNvPr>
            <p:cNvCxnSpPr/>
            <p:nvPr/>
          </p:nvCxnSpPr>
          <p:spPr>
            <a:xfrm>
              <a:off x="10091738" y="6035547"/>
              <a:ext cx="29125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894F504-9FD7-49BD-A029-03E7BC8990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78334" y="291136"/>
            <a:ext cx="3204498" cy="3204498"/>
          </a:xfrm>
          <a:prstGeom prst="rect">
            <a:avLst/>
          </a:prstGeom>
        </p:spPr>
      </p:pic>
      <p:pic>
        <p:nvPicPr>
          <p:cNvPr id="12" name="Graphic 11">
            <a:extLst>
              <a:ext uri="{FF2B5EF4-FFF2-40B4-BE49-F238E27FC236}">
                <a16:creationId xmlns:a16="http://schemas.microsoft.com/office/drawing/2014/main" id="{56776E7E-BD94-4687-AC14-34CF1A85FE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007" y="113764"/>
            <a:ext cx="1785817" cy="354744"/>
          </a:xfrm>
          <a:prstGeom prst="rect">
            <a:avLst/>
          </a:prstGeom>
        </p:spPr>
      </p:pic>
    </p:spTree>
    <p:extLst>
      <p:ext uri="{BB962C8B-B14F-4D97-AF65-F5344CB8AC3E}">
        <p14:creationId xmlns:p14="http://schemas.microsoft.com/office/powerpoint/2010/main" val="622897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aper boat for business growth concept">
            <a:extLst>
              <a:ext uri="{FF2B5EF4-FFF2-40B4-BE49-F238E27FC236}">
                <a16:creationId xmlns:a16="http://schemas.microsoft.com/office/drawing/2014/main" id="{6988A039-0DE5-4A37-B904-5734CDB265A1}"/>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554017" y="-254634"/>
            <a:ext cx="12644699" cy="7112633"/>
          </a:xfrm>
          <a:prstGeom prst="rect">
            <a:avLst/>
          </a:prstGeom>
        </p:spPr>
      </p:pic>
      <p:sp>
        <p:nvSpPr>
          <p:cNvPr id="5" name="Rectangle 4">
            <a:extLst>
              <a:ext uri="{FF2B5EF4-FFF2-40B4-BE49-F238E27FC236}">
                <a16:creationId xmlns:a16="http://schemas.microsoft.com/office/drawing/2014/main" id="{5BEAC75D-92D6-4F1F-8B1B-5BF62380DD84}"/>
              </a:ext>
            </a:extLst>
          </p:cNvPr>
          <p:cNvSpPr/>
          <p:nvPr/>
        </p:nvSpPr>
        <p:spPr>
          <a:xfrm>
            <a:off x="-548640" y="-403412"/>
            <a:ext cx="7869218" cy="7901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81324950-8A28-4C53-A9B4-0ECE58E4CEFE}"/>
              </a:ext>
            </a:extLst>
          </p:cNvPr>
          <p:cNvSpPr txBox="1">
            <a:spLocks/>
          </p:cNvSpPr>
          <p:nvPr/>
        </p:nvSpPr>
        <p:spPr>
          <a:xfrm>
            <a:off x="642767" y="1970151"/>
            <a:ext cx="4498848" cy="4302633"/>
          </a:xfrm>
          <a:prstGeom prst="rect">
            <a:avLst/>
          </a:prstGeom>
          <a:solidFill>
            <a:schemeClr val="bg1"/>
          </a:solidFill>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lnSpc>
                <a:spcPct val="90000"/>
              </a:lnSpc>
              <a:buClr>
                <a:schemeClr val="accent2"/>
              </a:buClr>
              <a:tabLst>
                <a:tab pos="4667250" algn="r"/>
              </a:tabLst>
            </a:pPr>
            <a:r>
              <a:rPr lang="en-US" spc="30" dirty="0">
                <a:latin typeface="Fira Sans" panose="020B0503050000020004" pitchFamily="34" charset="0"/>
                <a:ea typeface="Fira Sans" panose="020B0503050000020004" pitchFamily="34" charset="0"/>
              </a:rPr>
              <a:t>Cleopatra Enterprise </a:t>
            </a:r>
          </a:p>
          <a:p>
            <a:pPr indent="-228600">
              <a:lnSpc>
                <a:spcPct val="90000"/>
              </a:lnSpc>
              <a:buClr>
                <a:schemeClr val="accent2"/>
              </a:buClr>
              <a:tabLst>
                <a:tab pos="4667250" algn="r"/>
              </a:tabLst>
            </a:pPr>
            <a:r>
              <a:rPr lang="en-US" spc="30" dirty="0">
                <a:latin typeface="Fira Sans" panose="020B0503050000020004" pitchFamily="34" charset="0"/>
                <a:ea typeface="Fira Sans" panose="020B0503050000020004" pitchFamily="34" charset="0"/>
              </a:rPr>
              <a:t>Other software tools</a:t>
            </a:r>
          </a:p>
        </p:txBody>
      </p:sp>
      <p:sp>
        <p:nvSpPr>
          <p:cNvPr id="11" name="Title 11">
            <a:extLst>
              <a:ext uri="{FF2B5EF4-FFF2-40B4-BE49-F238E27FC236}">
                <a16:creationId xmlns:a16="http://schemas.microsoft.com/office/drawing/2014/main" id="{EED813CF-53C5-4285-B45A-A23E12159F6D}"/>
              </a:ext>
            </a:extLst>
          </p:cNvPr>
          <p:cNvSpPr txBox="1">
            <a:spLocks/>
          </p:cNvSpPr>
          <p:nvPr/>
        </p:nvSpPr>
        <p:spPr>
          <a:xfrm>
            <a:off x="-533491" y="520254"/>
            <a:ext cx="657650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err="1">
                <a:ln>
                  <a:noFill/>
                </a:ln>
                <a:solidFill>
                  <a:prstClr val="white"/>
                </a:solidFill>
                <a:effectLst/>
                <a:uLnTx/>
                <a:uFillTx/>
                <a:latin typeface="Fira Sans SemiBold" panose="020B0603050000020004" pitchFamily="34" charset="0"/>
                <a:ea typeface="Fira Sans SemiBold" panose="020B0603050000020004" pitchFamily="34" charset="0"/>
                <a:cs typeface="+mj-cs"/>
              </a:rPr>
              <a:t>Implementation</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Approach</a:t>
            </a:r>
          </a:p>
        </p:txBody>
      </p:sp>
      <p:pic>
        <p:nvPicPr>
          <p:cNvPr id="15" name="Graphic 14">
            <a:extLst>
              <a:ext uri="{FF2B5EF4-FFF2-40B4-BE49-F238E27FC236}">
                <a16:creationId xmlns:a16="http://schemas.microsoft.com/office/drawing/2014/main" id="{B2587C5A-D7D0-4D17-A225-85CCFF24EA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Tree>
    <p:extLst>
      <p:ext uri="{BB962C8B-B14F-4D97-AF65-F5344CB8AC3E}">
        <p14:creationId xmlns:p14="http://schemas.microsoft.com/office/powerpoint/2010/main" val="3796428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0" y="417576"/>
            <a:ext cx="12192000" cy="821528"/>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fontAlgn="auto">
              <a:lnSpc>
                <a:spcPct val="90000"/>
              </a:lnSpc>
              <a:spcAft>
                <a:spcPts val="600"/>
              </a:spcAft>
              <a:buClrTx/>
              <a:buSzTx/>
              <a:tabLst>
                <a:tab pos="542925" algn="l"/>
              </a:tabLst>
              <a:defRPr/>
            </a:pPr>
            <a:r>
              <a:rPr kumimoji="0" lang="en-US" sz="3600" i="0" u="none" strike="noStrike" kern="1200" cap="none" spc="50" normalizeH="0" baseline="0" noProof="0" dirty="0">
                <a:ln>
                  <a:noFill/>
                </a:ln>
                <a:solidFill>
                  <a:schemeClr val="tx1"/>
                </a:solidFill>
                <a:effectLst/>
                <a:uLnTx/>
                <a:uFillTx/>
              </a:rPr>
              <a:t>Cost Engineering approach</a:t>
            </a:r>
          </a:p>
        </p:txBody>
      </p:sp>
      <p:grpSp>
        <p:nvGrpSpPr>
          <p:cNvPr id="2" name="Group 1">
            <a:extLst>
              <a:ext uri="{FF2B5EF4-FFF2-40B4-BE49-F238E27FC236}">
                <a16:creationId xmlns:a16="http://schemas.microsoft.com/office/drawing/2014/main" id="{2385667A-ACD5-4C95-A49F-500EDC7676C1}"/>
              </a:ext>
            </a:extLst>
          </p:cNvPr>
          <p:cNvGrpSpPr/>
          <p:nvPr/>
        </p:nvGrpSpPr>
        <p:grpSpPr>
          <a:xfrm>
            <a:off x="304032" y="2800073"/>
            <a:ext cx="11695978" cy="827195"/>
            <a:chOff x="304032" y="2800073"/>
            <a:chExt cx="11695978" cy="827195"/>
          </a:xfrm>
        </p:grpSpPr>
        <p:sp>
          <p:nvSpPr>
            <p:cNvPr id="3" name="Arrow: Chevron 2">
              <a:extLst>
                <a:ext uri="{FF2B5EF4-FFF2-40B4-BE49-F238E27FC236}">
                  <a16:creationId xmlns:a16="http://schemas.microsoft.com/office/drawing/2014/main" id="{C233459D-9C42-4EB8-A722-C1A6906EABBC}"/>
                </a:ext>
              </a:extLst>
            </p:cNvPr>
            <p:cNvSpPr/>
            <p:nvPr/>
          </p:nvSpPr>
          <p:spPr>
            <a:xfrm>
              <a:off x="304032"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4" name="Freeform: Shape 3">
              <a:extLst>
                <a:ext uri="{FF2B5EF4-FFF2-40B4-BE49-F238E27FC236}">
                  <a16:creationId xmlns:a16="http://schemas.microsoft.com/office/drawing/2014/main" id="{B8F9F471-8458-435C-9029-A315C4DC443E}"/>
                </a:ext>
              </a:extLst>
            </p:cNvPr>
            <p:cNvSpPr/>
            <p:nvPr/>
          </p:nvSpPr>
          <p:spPr>
            <a:xfrm>
              <a:off x="761204"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a:solidFill>
                    <a:srgbClr val="333333">
                      <a:hueOff val="0"/>
                      <a:satOff val="0"/>
                      <a:lumOff val="0"/>
                      <a:alphaOff val="0"/>
                    </a:srgbClr>
                  </a:solidFill>
                  <a:latin typeface="Calibri"/>
                  <a:ea typeface="+mn-ea"/>
                  <a:cs typeface="+mn-cs"/>
                </a:rPr>
                <a:t>FEL 1</a:t>
              </a:r>
              <a:br>
                <a:rPr lang="en-GB" sz="1100" kern="1200">
                  <a:solidFill>
                    <a:srgbClr val="333333">
                      <a:hueOff val="0"/>
                      <a:satOff val="0"/>
                      <a:lumOff val="0"/>
                      <a:alphaOff val="0"/>
                    </a:srgbClr>
                  </a:solidFill>
                  <a:latin typeface="Calibri"/>
                  <a:ea typeface="+mn-ea"/>
                  <a:cs typeface="+mn-cs"/>
                </a:rPr>
              </a:br>
              <a:r>
                <a:rPr lang="en-GB" sz="900" kern="1200">
                  <a:solidFill>
                    <a:srgbClr val="333333">
                      <a:hueOff val="0"/>
                      <a:satOff val="0"/>
                      <a:lumOff val="0"/>
                      <a:alphaOff val="0"/>
                    </a:srgbClr>
                  </a:solidFill>
                  <a:latin typeface="Calibri"/>
                  <a:ea typeface="+mn-ea"/>
                  <a:cs typeface="+mn-cs"/>
                </a:rPr>
                <a:t>Opportunity identification</a:t>
              </a:r>
              <a:endParaRPr lang="en-GB" sz="1100" kern="1200" dirty="0">
                <a:solidFill>
                  <a:srgbClr val="333333">
                    <a:hueOff val="0"/>
                    <a:satOff val="0"/>
                    <a:lumOff val="0"/>
                    <a:alphaOff val="0"/>
                  </a:srgbClr>
                </a:solidFill>
                <a:latin typeface="Calibri"/>
                <a:ea typeface="+mn-ea"/>
                <a:cs typeface="+mn-cs"/>
              </a:endParaRPr>
            </a:p>
          </p:txBody>
        </p:sp>
        <p:sp>
          <p:nvSpPr>
            <p:cNvPr id="5" name="Arrow: Chevron 4">
              <a:extLst>
                <a:ext uri="{FF2B5EF4-FFF2-40B4-BE49-F238E27FC236}">
                  <a16:creationId xmlns:a16="http://schemas.microsoft.com/office/drawing/2014/main" id="{89F4D654-B982-4EC8-A9DD-662888EF7C4A}"/>
                </a:ext>
              </a:extLst>
            </p:cNvPr>
            <p:cNvSpPr/>
            <p:nvPr/>
          </p:nvSpPr>
          <p:spPr>
            <a:xfrm>
              <a:off x="226225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2CFBD51A-539A-4278-BD8E-9887843778CA}"/>
                </a:ext>
              </a:extLst>
            </p:cNvPr>
            <p:cNvSpPr/>
            <p:nvPr/>
          </p:nvSpPr>
          <p:spPr>
            <a:xfrm>
              <a:off x="2719423"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a:solidFill>
                    <a:srgbClr val="333333">
                      <a:hueOff val="0"/>
                      <a:satOff val="0"/>
                      <a:lumOff val="0"/>
                      <a:alphaOff val="0"/>
                    </a:srgbClr>
                  </a:solidFill>
                  <a:latin typeface="Calibri"/>
                  <a:ea typeface="+mn-ea"/>
                  <a:cs typeface="+mn-cs"/>
                </a:rPr>
                <a:t>FEL 2</a:t>
              </a:r>
              <a:br>
                <a:rPr lang="en-GB" sz="1100" kern="1200">
                  <a:solidFill>
                    <a:srgbClr val="333333">
                      <a:hueOff val="0"/>
                      <a:satOff val="0"/>
                      <a:lumOff val="0"/>
                      <a:alphaOff val="0"/>
                    </a:srgbClr>
                  </a:solidFill>
                  <a:latin typeface="Calibri"/>
                  <a:ea typeface="+mn-ea"/>
                  <a:cs typeface="+mn-cs"/>
                </a:rPr>
              </a:br>
              <a:r>
                <a:rPr lang="en-GB" sz="900" kern="1200">
                  <a:solidFill>
                    <a:srgbClr val="333333">
                      <a:hueOff val="0"/>
                      <a:satOff val="0"/>
                      <a:lumOff val="0"/>
                      <a:alphaOff val="0"/>
                    </a:srgbClr>
                  </a:solidFill>
                  <a:latin typeface="Calibri"/>
                  <a:ea typeface="+mn-ea"/>
                  <a:cs typeface="+mn-cs"/>
                </a:rPr>
                <a:t>Conceptual engineering</a:t>
              </a:r>
              <a:endParaRPr lang="en-GB" sz="1100" kern="1200" dirty="0">
                <a:solidFill>
                  <a:srgbClr val="333333">
                    <a:hueOff val="0"/>
                    <a:satOff val="0"/>
                    <a:lumOff val="0"/>
                    <a:alphaOff val="0"/>
                  </a:srgbClr>
                </a:solidFill>
                <a:latin typeface="Calibri"/>
                <a:ea typeface="+mn-ea"/>
                <a:cs typeface="+mn-cs"/>
              </a:endParaRPr>
            </a:p>
          </p:txBody>
        </p:sp>
        <p:sp>
          <p:nvSpPr>
            <p:cNvPr id="7" name="Arrow: Chevron 6">
              <a:extLst>
                <a:ext uri="{FF2B5EF4-FFF2-40B4-BE49-F238E27FC236}">
                  <a16:creationId xmlns:a16="http://schemas.microsoft.com/office/drawing/2014/main" id="{918B8F16-D747-4FBF-81A5-2F47FF8A3883}"/>
                </a:ext>
              </a:extLst>
            </p:cNvPr>
            <p:cNvSpPr/>
            <p:nvPr/>
          </p:nvSpPr>
          <p:spPr>
            <a:xfrm>
              <a:off x="422047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52E99355-0634-4512-B771-D44B74F63351}"/>
                </a:ext>
              </a:extLst>
            </p:cNvPr>
            <p:cNvSpPr/>
            <p:nvPr/>
          </p:nvSpPr>
          <p:spPr>
            <a:xfrm>
              <a:off x="467764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a:solidFill>
                    <a:srgbClr val="333333">
                      <a:hueOff val="0"/>
                      <a:satOff val="0"/>
                      <a:lumOff val="0"/>
                      <a:alphaOff val="0"/>
                    </a:srgbClr>
                  </a:solidFill>
                  <a:latin typeface="Calibri"/>
                  <a:ea typeface="+mn-ea"/>
                  <a:cs typeface="+mn-cs"/>
                </a:rPr>
                <a:t>FEL 3</a:t>
              </a:r>
              <a:br>
                <a:rPr lang="en-GB" sz="1100" kern="1200">
                  <a:solidFill>
                    <a:srgbClr val="333333">
                      <a:hueOff val="0"/>
                      <a:satOff val="0"/>
                      <a:lumOff val="0"/>
                      <a:alphaOff val="0"/>
                    </a:srgbClr>
                  </a:solidFill>
                  <a:latin typeface="Calibri"/>
                  <a:ea typeface="+mn-ea"/>
                  <a:cs typeface="+mn-cs"/>
                </a:rPr>
              </a:br>
              <a:r>
                <a:rPr lang="en-GB" sz="900" kern="1200">
                  <a:solidFill>
                    <a:srgbClr val="333333">
                      <a:hueOff val="0"/>
                      <a:satOff val="0"/>
                      <a:lumOff val="0"/>
                      <a:alphaOff val="0"/>
                    </a:srgbClr>
                  </a:solidFill>
                  <a:latin typeface="Calibri"/>
                  <a:ea typeface="+mn-ea"/>
                  <a:cs typeface="+mn-cs"/>
                </a:rPr>
                <a:t>Basic engineering</a:t>
              </a:r>
              <a:endParaRPr lang="en-GB" sz="1100" kern="1200" dirty="0">
                <a:solidFill>
                  <a:srgbClr val="333333">
                    <a:hueOff val="0"/>
                    <a:satOff val="0"/>
                    <a:lumOff val="0"/>
                    <a:alphaOff val="0"/>
                  </a:srgbClr>
                </a:solidFill>
                <a:latin typeface="Calibri"/>
                <a:ea typeface="+mn-ea"/>
                <a:cs typeface="+mn-cs"/>
              </a:endParaRPr>
            </a:p>
          </p:txBody>
        </p:sp>
        <p:sp>
          <p:nvSpPr>
            <p:cNvPr id="10" name="Arrow: Chevron 9">
              <a:extLst>
                <a:ext uri="{FF2B5EF4-FFF2-40B4-BE49-F238E27FC236}">
                  <a16:creationId xmlns:a16="http://schemas.microsoft.com/office/drawing/2014/main" id="{B1EDB940-B354-41EA-BD3F-329067C763E3}"/>
                </a:ext>
              </a:extLst>
            </p:cNvPr>
            <p:cNvSpPr/>
            <p:nvPr/>
          </p:nvSpPr>
          <p:spPr>
            <a:xfrm>
              <a:off x="6178690"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286EA9AE-9D54-4202-9CFE-08BCCE68A6F8}"/>
                </a:ext>
              </a:extLst>
            </p:cNvPr>
            <p:cNvSpPr/>
            <p:nvPr/>
          </p:nvSpPr>
          <p:spPr>
            <a:xfrm>
              <a:off x="663586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333333">
                      <a:hueOff val="0"/>
                      <a:satOff val="0"/>
                      <a:lumOff val="0"/>
                      <a:alphaOff val="0"/>
                    </a:srgbClr>
                  </a:solidFill>
                  <a:latin typeface="Calibri"/>
                  <a:ea typeface="+mn-ea"/>
                  <a:cs typeface="+mn-cs"/>
                </a:rPr>
                <a:t>Execution</a:t>
              </a:r>
              <a:endParaRPr lang="en-GB" sz="1600" kern="1200" dirty="0">
                <a:solidFill>
                  <a:srgbClr val="333333">
                    <a:hueOff val="0"/>
                    <a:satOff val="0"/>
                    <a:lumOff val="0"/>
                    <a:alphaOff val="0"/>
                  </a:srgbClr>
                </a:solidFill>
                <a:latin typeface="Calibri"/>
                <a:ea typeface="+mn-ea"/>
                <a:cs typeface="+mn-cs"/>
              </a:endParaRPr>
            </a:p>
          </p:txBody>
        </p:sp>
        <p:sp>
          <p:nvSpPr>
            <p:cNvPr id="12" name="Arrow: Chevron 11">
              <a:extLst>
                <a:ext uri="{FF2B5EF4-FFF2-40B4-BE49-F238E27FC236}">
                  <a16:creationId xmlns:a16="http://schemas.microsoft.com/office/drawing/2014/main" id="{35E8D6D1-EE5D-4627-BF4E-67A084E1C063}"/>
                </a:ext>
              </a:extLst>
            </p:cNvPr>
            <p:cNvSpPr/>
            <p:nvPr/>
          </p:nvSpPr>
          <p:spPr>
            <a:xfrm>
              <a:off x="813690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A9C80D89-2C3A-4083-A518-D675BD962722}"/>
                </a:ext>
              </a:extLst>
            </p:cNvPr>
            <p:cNvSpPr/>
            <p:nvPr/>
          </p:nvSpPr>
          <p:spPr>
            <a:xfrm>
              <a:off x="8594081"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333333">
                      <a:hueOff val="0"/>
                      <a:satOff val="0"/>
                      <a:lumOff val="0"/>
                      <a:alphaOff val="0"/>
                    </a:srgbClr>
                  </a:solidFill>
                  <a:latin typeface="Calibri"/>
                  <a:ea typeface="+mn-ea"/>
                  <a:cs typeface="+mn-cs"/>
                </a:rPr>
                <a:t>Pre-operation</a:t>
              </a:r>
              <a:endParaRPr lang="en-GB" sz="1600" kern="1200" dirty="0">
                <a:solidFill>
                  <a:srgbClr val="333333">
                    <a:hueOff val="0"/>
                    <a:satOff val="0"/>
                    <a:lumOff val="0"/>
                    <a:alphaOff val="0"/>
                  </a:srgbClr>
                </a:solidFill>
                <a:latin typeface="Calibri"/>
                <a:ea typeface="+mn-ea"/>
                <a:cs typeface="+mn-cs"/>
              </a:endParaRPr>
            </a:p>
          </p:txBody>
        </p:sp>
        <p:sp>
          <p:nvSpPr>
            <p:cNvPr id="14" name="Arrow: Chevron 13">
              <a:extLst>
                <a:ext uri="{FF2B5EF4-FFF2-40B4-BE49-F238E27FC236}">
                  <a16:creationId xmlns:a16="http://schemas.microsoft.com/office/drawing/2014/main" id="{2C765298-F066-4A34-81FB-96EA7B79B2E5}"/>
                </a:ext>
              </a:extLst>
            </p:cNvPr>
            <p:cNvSpPr/>
            <p:nvPr/>
          </p:nvSpPr>
          <p:spPr>
            <a:xfrm>
              <a:off x="1009512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1E0742FE-F782-4363-92B0-D520BD71FD97}"/>
                </a:ext>
              </a:extLst>
            </p:cNvPr>
            <p:cNvSpPr/>
            <p:nvPr/>
          </p:nvSpPr>
          <p:spPr>
            <a:xfrm>
              <a:off x="10552300"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a:solidFill>
                    <a:srgbClr val="333333">
                      <a:hueOff val="0"/>
                      <a:satOff val="0"/>
                      <a:lumOff val="0"/>
                      <a:alphaOff val="0"/>
                    </a:srgbClr>
                  </a:solidFill>
                  <a:latin typeface="Calibri"/>
                  <a:ea typeface="+mn-ea"/>
                  <a:cs typeface="+mn-cs"/>
                </a:rPr>
                <a:t>Operation</a:t>
              </a:r>
              <a:endParaRPr lang="en-GB" sz="1600" kern="1200" dirty="0">
                <a:solidFill>
                  <a:srgbClr val="333333">
                    <a:hueOff val="0"/>
                    <a:satOff val="0"/>
                    <a:lumOff val="0"/>
                    <a:alphaOff val="0"/>
                  </a:srgbClr>
                </a:solidFill>
                <a:latin typeface="Calibri"/>
                <a:ea typeface="+mn-ea"/>
                <a:cs typeface="+mn-cs"/>
              </a:endParaRPr>
            </a:p>
          </p:txBody>
        </p:sp>
      </p:grpSp>
      <p:cxnSp>
        <p:nvCxnSpPr>
          <p:cNvPr id="64" name="Straight Connector 63">
            <a:extLst>
              <a:ext uri="{FF2B5EF4-FFF2-40B4-BE49-F238E27FC236}">
                <a16:creationId xmlns:a16="http://schemas.microsoft.com/office/drawing/2014/main" id="{03AA5F96-482F-4862-8C9C-AFCE75332DA6}"/>
              </a:ext>
            </a:extLst>
          </p:cNvPr>
          <p:cNvCxnSpPr>
            <a:cxnSpLocks/>
          </p:cNvCxnSpPr>
          <p:nvPr/>
        </p:nvCxnSpPr>
        <p:spPr>
          <a:xfrm>
            <a:off x="2293870" y="2441671"/>
            <a:ext cx="1" cy="2658968"/>
          </a:xfrm>
          <a:prstGeom prst="line">
            <a:avLst/>
          </a:prstGeom>
          <a:noFill/>
          <a:ln w="9525" cap="flat" cmpd="sng" algn="ctr">
            <a:solidFill>
              <a:srgbClr val="F47B20">
                <a:shade val="95000"/>
                <a:satMod val="105000"/>
              </a:srgbClr>
            </a:solidFill>
            <a:prstDash val="dash"/>
          </a:ln>
          <a:effectLst/>
        </p:spPr>
      </p:cxnSp>
      <p:sp>
        <p:nvSpPr>
          <p:cNvPr id="65" name="Rectangle: Rounded Corners 64">
            <a:extLst>
              <a:ext uri="{FF2B5EF4-FFF2-40B4-BE49-F238E27FC236}">
                <a16:creationId xmlns:a16="http://schemas.microsoft.com/office/drawing/2014/main" id="{1136F2A1-7000-4ED8-B284-B645E757A863}"/>
              </a:ext>
            </a:extLst>
          </p:cNvPr>
          <p:cNvSpPr/>
          <p:nvPr/>
        </p:nvSpPr>
        <p:spPr>
          <a:xfrm>
            <a:off x="1760472" y="1956855"/>
            <a:ext cx="1052176" cy="296945"/>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6" name="Straight Connector 65">
            <a:extLst>
              <a:ext uri="{FF2B5EF4-FFF2-40B4-BE49-F238E27FC236}">
                <a16:creationId xmlns:a16="http://schemas.microsoft.com/office/drawing/2014/main" id="{40473F2D-33EC-4E68-9A3F-0FFF20CBB26C}"/>
              </a:ext>
            </a:extLst>
          </p:cNvPr>
          <p:cNvCxnSpPr>
            <a:cxnSpLocks/>
          </p:cNvCxnSpPr>
          <p:nvPr/>
        </p:nvCxnSpPr>
        <p:spPr>
          <a:xfrm flipH="1">
            <a:off x="4298886" y="2425744"/>
            <a:ext cx="1" cy="2721426"/>
          </a:xfrm>
          <a:prstGeom prst="line">
            <a:avLst/>
          </a:prstGeom>
          <a:noFill/>
          <a:ln w="9525" cap="flat" cmpd="sng" algn="ctr">
            <a:solidFill>
              <a:srgbClr val="F47B20">
                <a:shade val="95000"/>
                <a:satMod val="105000"/>
              </a:srgbClr>
            </a:solidFill>
            <a:prstDash val="dash"/>
          </a:ln>
          <a:effectLst/>
        </p:spPr>
      </p:cxnSp>
      <p:sp>
        <p:nvSpPr>
          <p:cNvPr id="67" name="Rectangle: Rounded Corners 66">
            <a:extLst>
              <a:ext uri="{FF2B5EF4-FFF2-40B4-BE49-F238E27FC236}">
                <a16:creationId xmlns:a16="http://schemas.microsoft.com/office/drawing/2014/main" id="{B0C152AA-63FC-4018-8D04-F9C8CF80C4BB}"/>
              </a:ext>
            </a:extLst>
          </p:cNvPr>
          <p:cNvSpPr/>
          <p:nvPr/>
        </p:nvSpPr>
        <p:spPr>
          <a:xfrm>
            <a:off x="3775011"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8" name="Straight Connector 67">
            <a:extLst>
              <a:ext uri="{FF2B5EF4-FFF2-40B4-BE49-F238E27FC236}">
                <a16:creationId xmlns:a16="http://schemas.microsoft.com/office/drawing/2014/main" id="{13C5A902-8425-4E82-B757-39F1095631DA}"/>
              </a:ext>
            </a:extLst>
          </p:cNvPr>
          <p:cNvCxnSpPr>
            <a:cxnSpLocks/>
          </p:cNvCxnSpPr>
          <p:nvPr/>
        </p:nvCxnSpPr>
        <p:spPr>
          <a:xfrm>
            <a:off x="6313415" y="2422910"/>
            <a:ext cx="9288" cy="2664775"/>
          </a:xfrm>
          <a:prstGeom prst="line">
            <a:avLst/>
          </a:prstGeom>
          <a:noFill/>
          <a:ln w="9525" cap="flat" cmpd="sng" algn="ctr">
            <a:solidFill>
              <a:srgbClr val="F47B20">
                <a:shade val="95000"/>
                <a:satMod val="105000"/>
              </a:srgbClr>
            </a:solidFill>
            <a:prstDash val="dash"/>
          </a:ln>
          <a:effectLst/>
        </p:spPr>
      </p:cxnSp>
      <p:sp>
        <p:nvSpPr>
          <p:cNvPr id="69" name="Rectangle: Rounded Corners 68">
            <a:extLst>
              <a:ext uri="{FF2B5EF4-FFF2-40B4-BE49-F238E27FC236}">
                <a16:creationId xmlns:a16="http://schemas.microsoft.com/office/drawing/2014/main" id="{E41589AD-7195-4F5A-B149-5B61D8504781}"/>
              </a:ext>
            </a:extLst>
          </p:cNvPr>
          <p:cNvSpPr/>
          <p:nvPr/>
        </p:nvSpPr>
        <p:spPr>
          <a:xfrm>
            <a:off x="5789543"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70" name="Straight Connector 69">
            <a:extLst>
              <a:ext uri="{FF2B5EF4-FFF2-40B4-BE49-F238E27FC236}">
                <a16:creationId xmlns:a16="http://schemas.microsoft.com/office/drawing/2014/main" id="{4519FFE3-10D0-4799-BBB5-F980C2D260CB}"/>
              </a:ext>
            </a:extLst>
          </p:cNvPr>
          <p:cNvCxnSpPr>
            <a:cxnSpLocks/>
          </p:cNvCxnSpPr>
          <p:nvPr/>
        </p:nvCxnSpPr>
        <p:spPr>
          <a:xfrm>
            <a:off x="8313652"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1" name="Rectangle: Rounded Corners 70">
            <a:extLst>
              <a:ext uri="{FF2B5EF4-FFF2-40B4-BE49-F238E27FC236}">
                <a16:creationId xmlns:a16="http://schemas.microsoft.com/office/drawing/2014/main" id="{5E9B055A-0BA0-41FA-89A7-5DBC89F57153}"/>
              </a:ext>
            </a:extLst>
          </p:cNvPr>
          <p:cNvSpPr/>
          <p:nvPr/>
        </p:nvSpPr>
        <p:spPr>
          <a:xfrm>
            <a:off x="7618354" y="1962374"/>
            <a:ext cx="1363643" cy="312030"/>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Verification</a:t>
            </a:r>
          </a:p>
        </p:txBody>
      </p:sp>
      <p:cxnSp>
        <p:nvCxnSpPr>
          <p:cNvPr id="72" name="Straight Connector 71">
            <a:extLst>
              <a:ext uri="{FF2B5EF4-FFF2-40B4-BE49-F238E27FC236}">
                <a16:creationId xmlns:a16="http://schemas.microsoft.com/office/drawing/2014/main" id="{C7F002C9-0746-4CE4-91EE-9861436C4B8A}"/>
              </a:ext>
            </a:extLst>
          </p:cNvPr>
          <p:cNvCxnSpPr>
            <a:cxnSpLocks/>
          </p:cNvCxnSpPr>
          <p:nvPr/>
        </p:nvCxnSpPr>
        <p:spPr>
          <a:xfrm>
            <a:off x="10347239"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3" name="Rectangle: Rounded Corners 72">
            <a:extLst>
              <a:ext uri="{FF2B5EF4-FFF2-40B4-BE49-F238E27FC236}">
                <a16:creationId xmlns:a16="http://schemas.microsoft.com/office/drawing/2014/main" id="{E64E287A-2F1D-41C1-AD27-D1BED9FB8526}"/>
              </a:ext>
            </a:extLst>
          </p:cNvPr>
          <p:cNvSpPr/>
          <p:nvPr/>
        </p:nvSpPr>
        <p:spPr>
          <a:xfrm>
            <a:off x="9709067" y="1958031"/>
            <a:ext cx="1266268" cy="320464"/>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Acceptance</a:t>
            </a:r>
          </a:p>
        </p:txBody>
      </p:sp>
      <p:pic>
        <p:nvPicPr>
          <p:cNvPr id="74" name="Picture 73" descr="Logo, company name&#10;&#10;Description automatically generated">
            <a:extLst>
              <a:ext uri="{FF2B5EF4-FFF2-40B4-BE49-F238E27FC236}">
                <a16:creationId xmlns:a16="http://schemas.microsoft.com/office/drawing/2014/main" id="{8D81DB29-F2DA-44CA-B4FB-9675904BE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673" y="5415031"/>
            <a:ext cx="1954167" cy="522285"/>
          </a:xfrm>
          <a:prstGeom prst="rect">
            <a:avLst/>
          </a:prstGeom>
        </p:spPr>
      </p:pic>
      <p:pic>
        <p:nvPicPr>
          <p:cNvPr id="81" name="Graphic 80">
            <a:extLst>
              <a:ext uri="{FF2B5EF4-FFF2-40B4-BE49-F238E27FC236}">
                <a16:creationId xmlns:a16="http://schemas.microsoft.com/office/drawing/2014/main" id="{3C0B87F5-105A-45AC-BE83-9844BE386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61" name="Rectangle: Rounded Corners 60">
            <a:extLst>
              <a:ext uri="{FF2B5EF4-FFF2-40B4-BE49-F238E27FC236}">
                <a16:creationId xmlns:a16="http://schemas.microsoft.com/office/drawing/2014/main" id="{3D380D10-F71E-4D4D-ADA7-E592B7EED6AE}"/>
              </a:ext>
            </a:extLst>
          </p:cNvPr>
          <p:cNvSpPr/>
          <p:nvPr/>
        </p:nvSpPr>
        <p:spPr>
          <a:xfrm>
            <a:off x="23151" y="4159536"/>
            <a:ext cx="12089902" cy="1737246"/>
          </a:xfrm>
          <a:prstGeom prst="roundRect">
            <a:avLst/>
          </a:prstGeom>
          <a:solidFill>
            <a:srgbClr val="F47B20">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63" name="Diagram 62">
            <a:extLst>
              <a:ext uri="{FF2B5EF4-FFF2-40B4-BE49-F238E27FC236}">
                <a16:creationId xmlns:a16="http://schemas.microsoft.com/office/drawing/2014/main" id="{0640FD56-18E0-4A5C-91F4-FF3D771E7A91}"/>
              </a:ext>
            </a:extLst>
          </p:cNvPr>
          <p:cNvGraphicFramePr/>
          <p:nvPr>
            <p:extLst>
              <p:ext uri="{D42A27DB-BD31-4B8C-83A1-F6EECF244321}">
                <p14:modId xmlns:p14="http://schemas.microsoft.com/office/powerpoint/2010/main" val="3573919929"/>
              </p:ext>
            </p:extLst>
          </p:nvPr>
        </p:nvGraphicFramePr>
        <p:xfrm>
          <a:off x="293623" y="1791648"/>
          <a:ext cx="11697750" cy="58720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31" name="Straight Connector 30">
            <a:extLst>
              <a:ext uri="{FF2B5EF4-FFF2-40B4-BE49-F238E27FC236}">
                <a16:creationId xmlns:a16="http://schemas.microsoft.com/office/drawing/2014/main" id="{AB97F215-5A0A-4A73-9111-68EBD18073C1}"/>
              </a:ext>
            </a:extLst>
          </p:cNvPr>
          <p:cNvCxnSpPr/>
          <p:nvPr/>
        </p:nvCxnSpPr>
        <p:spPr>
          <a:xfrm>
            <a:off x="-35618"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338DB93-5B67-4608-BAA4-B9DC85F701B8}"/>
              </a:ext>
            </a:extLst>
          </p:cNvPr>
          <p:cNvCxnSpPr/>
          <p:nvPr/>
        </p:nvCxnSpPr>
        <p:spPr>
          <a:xfrm>
            <a:off x="9279466"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99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9" grpId="0" animBg="1"/>
      <p:bldP spid="71" grpId="0" animBg="1"/>
      <p:bldP spid="73" grpId="0" animBg="1"/>
      <p:bldP spid="61" grpId="0" animBg="1"/>
      <p:bldGraphic spid="6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8F7241-CC1C-45E5-9B7C-564B7094843E}"/>
              </a:ext>
            </a:extLst>
          </p:cNvPr>
          <p:cNvGrpSpPr/>
          <p:nvPr/>
        </p:nvGrpSpPr>
        <p:grpSpPr>
          <a:xfrm>
            <a:off x="304032" y="2800073"/>
            <a:ext cx="11695978" cy="827195"/>
            <a:chOff x="304032" y="2800073"/>
            <a:chExt cx="11695978" cy="827195"/>
          </a:xfrm>
        </p:grpSpPr>
        <p:sp>
          <p:nvSpPr>
            <p:cNvPr id="3" name="Arrow: Chevron 2">
              <a:extLst>
                <a:ext uri="{FF2B5EF4-FFF2-40B4-BE49-F238E27FC236}">
                  <a16:creationId xmlns:a16="http://schemas.microsoft.com/office/drawing/2014/main" id="{96B2F4D1-EAB0-4D99-A4C6-89F9811E85FF}"/>
                </a:ext>
              </a:extLst>
            </p:cNvPr>
            <p:cNvSpPr/>
            <p:nvPr/>
          </p:nvSpPr>
          <p:spPr>
            <a:xfrm>
              <a:off x="304032"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4" name="Freeform: Shape 3">
              <a:extLst>
                <a:ext uri="{FF2B5EF4-FFF2-40B4-BE49-F238E27FC236}">
                  <a16:creationId xmlns:a16="http://schemas.microsoft.com/office/drawing/2014/main" id="{82DFD207-E5DA-469C-B691-C5312C6D927C}"/>
                </a:ext>
              </a:extLst>
            </p:cNvPr>
            <p:cNvSpPr/>
            <p:nvPr/>
          </p:nvSpPr>
          <p:spPr>
            <a:xfrm>
              <a:off x="761204"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1</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Opportunity identification</a:t>
              </a:r>
              <a:endParaRPr lang="en-GB" sz="1100" kern="1200" dirty="0">
                <a:solidFill>
                  <a:srgbClr val="333333">
                    <a:hueOff val="0"/>
                    <a:satOff val="0"/>
                    <a:lumOff val="0"/>
                    <a:alphaOff val="0"/>
                  </a:srgbClr>
                </a:solidFill>
                <a:latin typeface="Calibri"/>
                <a:ea typeface="+mn-ea"/>
                <a:cs typeface="+mn-cs"/>
              </a:endParaRPr>
            </a:p>
          </p:txBody>
        </p:sp>
        <p:sp>
          <p:nvSpPr>
            <p:cNvPr id="5" name="Arrow: Chevron 4">
              <a:extLst>
                <a:ext uri="{FF2B5EF4-FFF2-40B4-BE49-F238E27FC236}">
                  <a16:creationId xmlns:a16="http://schemas.microsoft.com/office/drawing/2014/main" id="{2B66B0C1-02BE-4E8E-A383-2FD99E6A707B}"/>
                </a:ext>
              </a:extLst>
            </p:cNvPr>
            <p:cNvSpPr/>
            <p:nvPr/>
          </p:nvSpPr>
          <p:spPr>
            <a:xfrm>
              <a:off x="226225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A3A8A1CB-1292-4861-9F25-00CB830BA16A}"/>
                </a:ext>
              </a:extLst>
            </p:cNvPr>
            <p:cNvSpPr/>
            <p:nvPr/>
          </p:nvSpPr>
          <p:spPr>
            <a:xfrm>
              <a:off x="2719423"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2</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Conceptual engineering</a:t>
              </a:r>
              <a:endParaRPr lang="en-GB" sz="1100" kern="1200" dirty="0">
                <a:solidFill>
                  <a:srgbClr val="333333">
                    <a:hueOff val="0"/>
                    <a:satOff val="0"/>
                    <a:lumOff val="0"/>
                    <a:alphaOff val="0"/>
                  </a:srgbClr>
                </a:solidFill>
                <a:latin typeface="Calibri"/>
                <a:ea typeface="+mn-ea"/>
                <a:cs typeface="+mn-cs"/>
              </a:endParaRPr>
            </a:p>
          </p:txBody>
        </p:sp>
        <p:sp>
          <p:nvSpPr>
            <p:cNvPr id="7" name="Arrow: Chevron 6">
              <a:extLst>
                <a:ext uri="{FF2B5EF4-FFF2-40B4-BE49-F238E27FC236}">
                  <a16:creationId xmlns:a16="http://schemas.microsoft.com/office/drawing/2014/main" id="{A0304E28-D2AC-4601-9105-DEEDBEA6F7CE}"/>
                </a:ext>
              </a:extLst>
            </p:cNvPr>
            <p:cNvSpPr/>
            <p:nvPr/>
          </p:nvSpPr>
          <p:spPr>
            <a:xfrm>
              <a:off x="422047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225455B3-6535-4248-AF62-02953471CF14}"/>
                </a:ext>
              </a:extLst>
            </p:cNvPr>
            <p:cNvSpPr/>
            <p:nvPr/>
          </p:nvSpPr>
          <p:spPr>
            <a:xfrm>
              <a:off x="467764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3</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Basic engineering</a:t>
              </a:r>
              <a:endParaRPr lang="en-GB" sz="1100" kern="1200" dirty="0">
                <a:solidFill>
                  <a:srgbClr val="333333">
                    <a:hueOff val="0"/>
                    <a:satOff val="0"/>
                    <a:lumOff val="0"/>
                    <a:alphaOff val="0"/>
                  </a:srgbClr>
                </a:solidFill>
                <a:latin typeface="Calibri"/>
                <a:ea typeface="+mn-ea"/>
                <a:cs typeface="+mn-cs"/>
              </a:endParaRPr>
            </a:p>
          </p:txBody>
        </p:sp>
        <p:sp>
          <p:nvSpPr>
            <p:cNvPr id="10" name="Arrow: Chevron 9">
              <a:extLst>
                <a:ext uri="{FF2B5EF4-FFF2-40B4-BE49-F238E27FC236}">
                  <a16:creationId xmlns:a16="http://schemas.microsoft.com/office/drawing/2014/main" id="{A5E38468-4BAF-4AEB-AEDC-4BB2BCD874F5}"/>
                </a:ext>
              </a:extLst>
            </p:cNvPr>
            <p:cNvSpPr/>
            <p:nvPr/>
          </p:nvSpPr>
          <p:spPr>
            <a:xfrm>
              <a:off x="6178690"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C4414A49-8142-4748-9345-B67F4B5CB03D}"/>
                </a:ext>
              </a:extLst>
            </p:cNvPr>
            <p:cNvSpPr/>
            <p:nvPr/>
          </p:nvSpPr>
          <p:spPr>
            <a:xfrm>
              <a:off x="663586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Execution</a:t>
              </a:r>
            </a:p>
          </p:txBody>
        </p:sp>
        <p:sp>
          <p:nvSpPr>
            <p:cNvPr id="12" name="Arrow: Chevron 11">
              <a:extLst>
                <a:ext uri="{FF2B5EF4-FFF2-40B4-BE49-F238E27FC236}">
                  <a16:creationId xmlns:a16="http://schemas.microsoft.com/office/drawing/2014/main" id="{E437D0F2-252E-4CC9-AE86-192F14AFCB09}"/>
                </a:ext>
              </a:extLst>
            </p:cNvPr>
            <p:cNvSpPr/>
            <p:nvPr/>
          </p:nvSpPr>
          <p:spPr>
            <a:xfrm>
              <a:off x="813690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7D138857-3679-4675-86E0-A3A62E7698C1}"/>
                </a:ext>
              </a:extLst>
            </p:cNvPr>
            <p:cNvSpPr/>
            <p:nvPr/>
          </p:nvSpPr>
          <p:spPr>
            <a:xfrm>
              <a:off x="8594081"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Pre-operation</a:t>
              </a:r>
            </a:p>
          </p:txBody>
        </p:sp>
        <p:sp>
          <p:nvSpPr>
            <p:cNvPr id="14" name="Arrow: Chevron 13">
              <a:extLst>
                <a:ext uri="{FF2B5EF4-FFF2-40B4-BE49-F238E27FC236}">
                  <a16:creationId xmlns:a16="http://schemas.microsoft.com/office/drawing/2014/main" id="{590EAAE1-17E8-4FD7-9913-D0C1429AABB9}"/>
                </a:ext>
              </a:extLst>
            </p:cNvPr>
            <p:cNvSpPr/>
            <p:nvPr/>
          </p:nvSpPr>
          <p:spPr>
            <a:xfrm>
              <a:off x="1009512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9D010BA1-B56F-426C-A464-8441F993EFD6}"/>
                </a:ext>
              </a:extLst>
            </p:cNvPr>
            <p:cNvSpPr/>
            <p:nvPr/>
          </p:nvSpPr>
          <p:spPr>
            <a:xfrm>
              <a:off x="10552300"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Operation</a:t>
              </a:r>
            </a:p>
          </p:txBody>
        </p:sp>
      </p:grpSp>
      <p:cxnSp>
        <p:nvCxnSpPr>
          <p:cNvPr id="64" name="Straight Connector 63">
            <a:extLst>
              <a:ext uri="{FF2B5EF4-FFF2-40B4-BE49-F238E27FC236}">
                <a16:creationId xmlns:a16="http://schemas.microsoft.com/office/drawing/2014/main" id="{03AA5F96-482F-4862-8C9C-AFCE75332DA6}"/>
              </a:ext>
            </a:extLst>
          </p:cNvPr>
          <p:cNvCxnSpPr>
            <a:cxnSpLocks/>
          </p:cNvCxnSpPr>
          <p:nvPr/>
        </p:nvCxnSpPr>
        <p:spPr>
          <a:xfrm>
            <a:off x="2293870" y="2441671"/>
            <a:ext cx="1" cy="2658968"/>
          </a:xfrm>
          <a:prstGeom prst="line">
            <a:avLst/>
          </a:prstGeom>
          <a:noFill/>
          <a:ln w="9525" cap="flat" cmpd="sng" algn="ctr">
            <a:solidFill>
              <a:srgbClr val="F47B20">
                <a:shade val="95000"/>
                <a:satMod val="105000"/>
              </a:srgbClr>
            </a:solidFill>
            <a:prstDash val="dash"/>
          </a:ln>
          <a:effectLst/>
        </p:spPr>
      </p:cxnSp>
      <p:sp>
        <p:nvSpPr>
          <p:cNvPr id="65" name="Rectangle: Rounded Corners 64">
            <a:extLst>
              <a:ext uri="{FF2B5EF4-FFF2-40B4-BE49-F238E27FC236}">
                <a16:creationId xmlns:a16="http://schemas.microsoft.com/office/drawing/2014/main" id="{1136F2A1-7000-4ED8-B284-B645E757A863}"/>
              </a:ext>
            </a:extLst>
          </p:cNvPr>
          <p:cNvSpPr/>
          <p:nvPr/>
        </p:nvSpPr>
        <p:spPr>
          <a:xfrm>
            <a:off x="1760472" y="1956855"/>
            <a:ext cx="1052176" cy="296945"/>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6" name="Straight Connector 65">
            <a:extLst>
              <a:ext uri="{FF2B5EF4-FFF2-40B4-BE49-F238E27FC236}">
                <a16:creationId xmlns:a16="http://schemas.microsoft.com/office/drawing/2014/main" id="{40473F2D-33EC-4E68-9A3F-0FFF20CBB26C}"/>
              </a:ext>
            </a:extLst>
          </p:cNvPr>
          <p:cNvCxnSpPr>
            <a:cxnSpLocks/>
          </p:cNvCxnSpPr>
          <p:nvPr/>
        </p:nvCxnSpPr>
        <p:spPr>
          <a:xfrm flipH="1">
            <a:off x="4298886" y="2425744"/>
            <a:ext cx="1" cy="2721426"/>
          </a:xfrm>
          <a:prstGeom prst="line">
            <a:avLst/>
          </a:prstGeom>
          <a:noFill/>
          <a:ln w="9525" cap="flat" cmpd="sng" algn="ctr">
            <a:solidFill>
              <a:srgbClr val="F47B20">
                <a:shade val="95000"/>
                <a:satMod val="105000"/>
              </a:srgbClr>
            </a:solidFill>
            <a:prstDash val="dash"/>
          </a:ln>
          <a:effectLst/>
        </p:spPr>
      </p:cxnSp>
      <p:sp>
        <p:nvSpPr>
          <p:cNvPr id="67" name="Rectangle: Rounded Corners 66">
            <a:extLst>
              <a:ext uri="{FF2B5EF4-FFF2-40B4-BE49-F238E27FC236}">
                <a16:creationId xmlns:a16="http://schemas.microsoft.com/office/drawing/2014/main" id="{B0C152AA-63FC-4018-8D04-F9C8CF80C4BB}"/>
              </a:ext>
            </a:extLst>
          </p:cNvPr>
          <p:cNvSpPr/>
          <p:nvPr/>
        </p:nvSpPr>
        <p:spPr>
          <a:xfrm>
            <a:off x="3775011"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8" name="Straight Connector 67">
            <a:extLst>
              <a:ext uri="{FF2B5EF4-FFF2-40B4-BE49-F238E27FC236}">
                <a16:creationId xmlns:a16="http://schemas.microsoft.com/office/drawing/2014/main" id="{13C5A902-8425-4E82-B757-39F1095631DA}"/>
              </a:ext>
            </a:extLst>
          </p:cNvPr>
          <p:cNvCxnSpPr>
            <a:cxnSpLocks/>
          </p:cNvCxnSpPr>
          <p:nvPr/>
        </p:nvCxnSpPr>
        <p:spPr>
          <a:xfrm>
            <a:off x="6313415" y="2422910"/>
            <a:ext cx="9288" cy="2664775"/>
          </a:xfrm>
          <a:prstGeom prst="line">
            <a:avLst/>
          </a:prstGeom>
          <a:noFill/>
          <a:ln w="9525" cap="flat" cmpd="sng" algn="ctr">
            <a:solidFill>
              <a:srgbClr val="F47B20">
                <a:shade val="95000"/>
                <a:satMod val="105000"/>
              </a:srgbClr>
            </a:solidFill>
            <a:prstDash val="dash"/>
          </a:ln>
          <a:effectLst/>
        </p:spPr>
      </p:cxnSp>
      <p:sp>
        <p:nvSpPr>
          <p:cNvPr id="69" name="Rectangle: Rounded Corners 68">
            <a:extLst>
              <a:ext uri="{FF2B5EF4-FFF2-40B4-BE49-F238E27FC236}">
                <a16:creationId xmlns:a16="http://schemas.microsoft.com/office/drawing/2014/main" id="{E41589AD-7195-4F5A-B149-5B61D8504781}"/>
              </a:ext>
            </a:extLst>
          </p:cNvPr>
          <p:cNvSpPr/>
          <p:nvPr/>
        </p:nvSpPr>
        <p:spPr>
          <a:xfrm>
            <a:off x="5789543"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70" name="Straight Connector 69">
            <a:extLst>
              <a:ext uri="{FF2B5EF4-FFF2-40B4-BE49-F238E27FC236}">
                <a16:creationId xmlns:a16="http://schemas.microsoft.com/office/drawing/2014/main" id="{4519FFE3-10D0-4799-BBB5-F980C2D260CB}"/>
              </a:ext>
            </a:extLst>
          </p:cNvPr>
          <p:cNvCxnSpPr>
            <a:cxnSpLocks/>
          </p:cNvCxnSpPr>
          <p:nvPr/>
        </p:nvCxnSpPr>
        <p:spPr>
          <a:xfrm>
            <a:off x="8313652"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1" name="Rectangle: Rounded Corners 70">
            <a:extLst>
              <a:ext uri="{FF2B5EF4-FFF2-40B4-BE49-F238E27FC236}">
                <a16:creationId xmlns:a16="http://schemas.microsoft.com/office/drawing/2014/main" id="{5E9B055A-0BA0-41FA-89A7-5DBC89F57153}"/>
              </a:ext>
            </a:extLst>
          </p:cNvPr>
          <p:cNvSpPr/>
          <p:nvPr/>
        </p:nvSpPr>
        <p:spPr>
          <a:xfrm>
            <a:off x="7618354" y="1962374"/>
            <a:ext cx="1363643" cy="312030"/>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Verification</a:t>
            </a:r>
          </a:p>
        </p:txBody>
      </p:sp>
      <p:cxnSp>
        <p:nvCxnSpPr>
          <p:cNvPr id="72" name="Straight Connector 71">
            <a:extLst>
              <a:ext uri="{FF2B5EF4-FFF2-40B4-BE49-F238E27FC236}">
                <a16:creationId xmlns:a16="http://schemas.microsoft.com/office/drawing/2014/main" id="{C7F002C9-0746-4CE4-91EE-9861436C4B8A}"/>
              </a:ext>
            </a:extLst>
          </p:cNvPr>
          <p:cNvCxnSpPr>
            <a:cxnSpLocks/>
          </p:cNvCxnSpPr>
          <p:nvPr/>
        </p:nvCxnSpPr>
        <p:spPr>
          <a:xfrm>
            <a:off x="10347239"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3" name="Rectangle: Rounded Corners 72">
            <a:extLst>
              <a:ext uri="{FF2B5EF4-FFF2-40B4-BE49-F238E27FC236}">
                <a16:creationId xmlns:a16="http://schemas.microsoft.com/office/drawing/2014/main" id="{E64E287A-2F1D-41C1-AD27-D1BED9FB8526}"/>
              </a:ext>
            </a:extLst>
          </p:cNvPr>
          <p:cNvSpPr/>
          <p:nvPr/>
        </p:nvSpPr>
        <p:spPr>
          <a:xfrm>
            <a:off x="9709067" y="1958031"/>
            <a:ext cx="1266268" cy="320464"/>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Acceptance</a:t>
            </a:r>
          </a:p>
        </p:txBody>
      </p:sp>
      <p:pic>
        <p:nvPicPr>
          <p:cNvPr id="74" name="Picture 73" descr="Logo, company name&#10;&#10;Description automatically generated">
            <a:extLst>
              <a:ext uri="{FF2B5EF4-FFF2-40B4-BE49-F238E27FC236}">
                <a16:creationId xmlns:a16="http://schemas.microsoft.com/office/drawing/2014/main" id="{8D81DB29-F2DA-44CA-B4FB-9675904BE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673" y="5415031"/>
            <a:ext cx="1954167" cy="522285"/>
          </a:xfrm>
          <a:prstGeom prst="rect">
            <a:avLst/>
          </a:prstGeom>
        </p:spPr>
      </p:pic>
      <p:pic>
        <p:nvPicPr>
          <p:cNvPr id="81" name="Graphic 80">
            <a:extLst>
              <a:ext uri="{FF2B5EF4-FFF2-40B4-BE49-F238E27FC236}">
                <a16:creationId xmlns:a16="http://schemas.microsoft.com/office/drawing/2014/main" id="{3C0B87F5-105A-45AC-BE83-9844BE386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61" name="Rectangle: Rounded Corners 60">
            <a:extLst>
              <a:ext uri="{FF2B5EF4-FFF2-40B4-BE49-F238E27FC236}">
                <a16:creationId xmlns:a16="http://schemas.microsoft.com/office/drawing/2014/main" id="{3D380D10-F71E-4D4D-ADA7-E592B7EED6AE}"/>
              </a:ext>
            </a:extLst>
          </p:cNvPr>
          <p:cNvSpPr/>
          <p:nvPr/>
        </p:nvSpPr>
        <p:spPr>
          <a:xfrm>
            <a:off x="23151" y="4159536"/>
            <a:ext cx="12089902" cy="1737246"/>
          </a:xfrm>
          <a:prstGeom prst="roundRect">
            <a:avLst/>
          </a:prstGeom>
          <a:solidFill>
            <a:srgbClr val="F47B20">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63" name="Diagram 62">
            <a:extLst>
              <a:ext uri="{FF2B5EF4-FFF2-40B4-BE49-F238E27FC236}">
                <a16:creationId xmlns:a16="http://schemas.microsoft.com/office/drawing/2014/main" id="{0640FD56-18E0-4A5C-91F4-FF3D771E7A91}"/>
              </a:ext>
            </a:extLst>
          </p:cNvPr>
          <p:cNvGraphicFramePr/>
          <p:nvPr/>
        </p:nvGraphicFramePr>
        <p:xfrm>
          <a:off x="293623" y="1791648"/>
          <a:ext cx="11697750" cy="58720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1" name="Title 11">
            <a:extLst>
              <a:ext uri="{FF2B5EF4-FFF2-40B4-BE49-F238E27FC236}">
                <a16:creationId xmlns:a16="http://schemas.microsoft.com/office/drawing/2014/main" id="{764DB3AD-6D52-4427-8B92-7CDE066C4C2D}"/>
              </a:ext>
            </a:extLst>
          </p:cNvPr>
          <p:cNvSpPr txBox="1">
            <a:spLocks/>
          </p:cNvSpPr>
          <p:nvPr/>
        </p:nvSpPr>
        <p:spPr>
          <a:xfrm>
            <a:off x="0" y="417576"/>
            <a:ext cx="12192000" cy="821528"/>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fontAlgn="auto">
              <a:lnSpc>
                <a:spcPct val="90000"/>
              </a:lnSpc>
              <a:spcAft>
                <a:spcPts val="600"/>
              </a:spcAft>
              <a:buClrTx/>
              <a:buSzTx/>
              <a:tabLst>
                <a:tab pos="542925" algn="l"/>
              </a:tabLst>
              <a:defRPr/>
            </a:pPr>
            <a:r>
              <a:rPr kumimoji="0" lang="en-US" sz="3600" i="0" u="none" strike="noStrike" kern="1200" cap="none" spc="50" normalizeH="0" baseline="0" noProof="0" dirty="0">
                <a:ln>
                  <a:noFill/>
                </a:ln>
                <a:solidFill>
                  <a:schemeClr val="tx1"/>
                </a:solidFill>
                <a:effectLst/>
                <a:uLnTx/>
                <a:uFillTx/>
              </a:rPr>
              <a:t>Cost Engineering approach</a:t>
            </a:r>
          </a:p>
        </p:txBody>
      </p:sp>
      <p:cxnSp>
        <p:nvCxnSpPr>
          <p:cNvPr id="32" name="Straight Connector 31">
            <a:extLst>
              <a:ext uri="{FF2B5EF4-FFF2-40B4-BE49-F238E27FC236}">
                <a16:creationId xmlns:a16="http://schemas.microsoft.com/office/drawing/2014/main" id="{4C0008C2-3A09-4DA1-AB44-EF4CCBBB6F74}"/>
              </a:ext>
            </a:extLst>
          </p:cNvPr>
          <p:cNvCxnSpPr/>
          <p:nvPr/>
        </p:nvCxnSpPr>
        <p:spPr>
          <a:xfrm>
            <a:off x="-35618"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1D0FBE9-B4BD-4CB8-B361-C127B91C01B3}"/>
              </a:ext>
            </a:extLst>
          </p:cNvPr>
          <p:cNvCxnSpPr/>
          <p:nvPr/>
        </p:nvCxnSpPr>
        <p:spPr>
          <a:xfrm>
            <a:off x="9279466"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63">
                                            <p:graphicEl>
                                              <a:dgm id="{75ACC049-D0C5-4B8B-B2F1-25B8557450DE}"/>
                                            </p:graphicEl>
                                          </p:spTgt>
                                        </p:tgtEl>
                                        <p:attrNameLst>
                                          <p:attrName>style.color</p:attrName>
                                        </p:attrNameLst>
                                      </p:cBhvr>
                                      <p:to>
                                        <a:schemeClr val="bg1"/>
                                      </p:to>
                                    </p:animClr>
                                    <p:animClr clrSpc="rgb" dir="cw">
                                      <p:cBhvr>
                                        <p:cTn id="7" dur="250" autoRev="1" fill="remove"/>
                                        <p:tgtEl>
                                          <p:spTgt spid="63">
                                            <p:graphicEl>
                                              <a:dgm id="{75ACC049-D0C5-4B8B-B2F1-25B8557450DE}"/>
                                            </p:graphicEl>
                                          </p:spTgt>
                                        </p:tgtEl>
                                        <p:attrNameLst>
                                          <p:attrName>fillcolor</p:attrName>
                                        </p:attrNameLst>
                                      </p:cBhvr>
                                      <p:to>
                                        <a:schemeClr val="bg1"/>
                                      </p:to>
                                    </p:animClr>
                                    <p:set>
                                      <p:cBhvr>
                                        <p:cTn id="8" dur="250" autoRev="1" fill="remove"/>
                                        <p:tgtEl>
                                          <p:spTgt spid="63">
                                            <p:graphicEl>
                                              <a:dgm id="{75ACC049-D0C5-4B8B-B2F1-25B8557450DE}"/>
                                            </p:graphicEl>
                                          </p:spTgt>
                                        </p:tgtEl>
                                        <p:attrNameLst>
                                          <p:attrName>fill.type</p:attrName>
                                        </p:attrNameLst>
                                      </p:cBhvr>
                                      <p:to>
                                        <p:strVal val="solid"/>
                                      </p:to>
                                    </p:set>
                                    <p:set>
                                      <p:cBhvr>
                                        <p:cTn id="9" dur="250" autoRev="1" fill="remove"/>
                                        <p:tgtEl>
                                          <p:spTgt spid="63">
                                            <p:graphicEl>
                                              <a:dgm id="{75ACC049-D0C5-4B8B-B2F1-25B8557450DE}"/>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63">
                                            <p:graphicEl>
                                              <a:dgm id="{343B6319-1B6F-4104-A945-D926E7C97207}"/>
                                            </p:graphicEl>
                                          </p:spTgt>
                                        </p:tgtEl>
                                        <p:attrNameLst>
                                          <p:attrName>style.color</p:attrName>
                                        </p:attrNameLst>
                                      </p:cBhvr>
                                      <p:to>
                                        <a:schemeClr val="bg1"/>
                                      </p:to>
                                    </p:animClr>
                                    <p:animClr clrSpc="rgb" dir="cw">
                                      <p:cBhvr>
                                        <p:cTn id="12" dur="250" autoRev="1" fill="remove"/>
                                        <p:tgtEl>
                                          <p:spTgt spid="63">
                                            <p:graphicEl>
                                              <a:dgm id="{343B6319-1B6F-4104-A945-D926E7C97207}"/>
                                            </p:graphicEl>
                                          </p:spTgt>
                                        </p:tgtEl>
                                        <p:attrNameLst>
                                          <p:attrName>fillcolor</p:attrName>
                                        </p:attrNameLst>
                                      </p:cBhvr>
                                      <p:to>
                                        <a:schemeClr val="bg1"/>
                                      </p:to>
                                    </p:animClr>
                                    <p:set>
                                      <p:cBhvr>
                                        <p:cTn id="13" dur="250" autoRev="1" fill="remove"/>
                                        <p:tgtEl>
                                          <p:spTgt spid="63">
                                            <p:graphicEl>
                                              <a:dgm id="{343B6319-1B6F-4104-A945-D926E7C97207}"/>
                                            </p:graphicEl>
                                          </p:spTgt>
                                        </p:tgtEl>
                                        <p:attrNameLst>
                                          <p:attrName>fill.type</p:attrName>
                                        </p:attrNameLst>
                                      </p:cBhvr>
                                      <p:to>
                                        <p:strVal val="solid"/>
                                      </p:to>
                                    </p:set>
                                    <p:set>
                                      <p:cBhvr>
                                        <p:cTn id="14" dur="250" autoRev="1" fill="remove"/>
                                        <p:tgtEl>
                                          <p:spTgt spid="63">
                                            <p:graphicEl>
                                              <a:dgm id="{343B6319-1B6F-4104-A945-D926E7C97207}"/>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uiExpand="1">
        <p:bldSub>
          <a:bldDgm/>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6" y="491043"/>
            <a:ext cx="6780900"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en-GB" sz="26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1. Exploration for new software tool</a:t>
            </a:r>
            <a:endParaRPr kumimoji="0" lang="nl-NL" sz="26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7" name="Subtitle 2">
            <a:extLst>
              <a:ext uri="{FF2B5EF4-FFF2-40B4-BE49-F238E27FC236}">
                <a16:creationId xmlns:a16="http://schemas.microsoft.com/office/drawing/2014/main" id="{421559D4-F564-4F02-9867-3FAB7B476E3F}"/>
              </a:ext>
            </a:extLst>
          </p:cNvPr>
          <p:cNvSpPr txBox="1">
            <a:spLocks/>
          </p:cNvSpPr>
          <p:nvPr/>
        </p:nvSpPr>
        <p:spPr>
          <a:xfrm>
            <a:off x="409017" y="1790963"/>
            <a:ext cx="7543491"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2"/>
              </a:buClr>
              <a:tabLst>
                <a:tab pos="4667250" algn="r"/>
              </a:tabLst>
            </a:pPr>
            <a:r>
              <a:rPr lang="en-GB" sz="2200" spc="30" dirty="0">
                <a:latin typeface="Fira Sans" panose="020B0503050000020004" pitchFamily="34" charset="0"/>
                <a:ea typeface="Fira Sans" panose="020B0503050000020004" pitchFamily="34" charset="0"/>
              </a:rPr>
              <a:t>Identify current issues </a:t>
            </a:r>
          </a:p>
          <a:p>
            <a:pPr>
              <a:buClr>
                <a:schemeClr val="accent2"/>
              </a:buClr>
              <a:tabLst>
                <a:tab pos="4667250" algn="r"/>
              </a:tabLst>
            </a:pPr>
            <a:r>
              <a:rPr lang="en-GB" sz="2200" spc="30" dirty="0">
                <a:latin typeface="Fira Sans" panose="020B0503050000020004" pitchFamily="34" charset="0"/>
                <a:ea typeface="Fira Sans" panose="020B0503050000020004" pitchFamily="34" charset="0"/>
              </a:rPr>
              <a:t>Demonstration tool</a:t>
            </a:r>
          </a:p>
          <a:p>
            <a:pPr lvl="1">
              <a:buClr>
                <a:schemeClr val="accent2"/>
              </a:buClr>
              <a:buFont typeface="Arial" panose="020B0604020202020204" pitchFamily="34" charset="0"/>
              <a:buChar char="•"/>
              <a:tabLst>
                <a:tab pos="4667250" algn="r"/>
              </a:tabLst>
            </a:pPr>
            <a:r>
              <a:rPr lang="en-GB" sz="1800" spc="30" dirty="0">
                <a:latin typeface="Fira Sans" panose="020B0503050000020004" pitchFamily="34" charset="0"/>
                <a:ea typeface="Fira Sans" panose="020B0503050000020004" pitchFamily="34" charset="0"/>
              </a:rPr>
              <a:t>Clear, but not too overwhelming</a:t>
            </a:r>
          </a:p>
          <a:p>
            <a:pPr lvl="1">
              <a:buClr>
                <a:schemeClr val="accent2"/>
              </a:buClr>
              <a:buFont typeface="Arial" panose="020B0604020202020204" pitchFamily="34" charset="0"/>
              <a:buChar char="•"/>
              <a:tabLst>
                <a:tab pos="4667250" algn="r"/>
              </a:tabLst>
            </a:pPr>
            <a:r>
              <a:rPr lang="en-GB" sz="1800" spc="30" dirty="0">
                <a:latin typeface="Fira Sans" panose="020B0503050000020004" pitchFamily="34" charset="0"/>
                <a:ea typeface="Fira Sans" panose="020B0503050000020004" pitchFamily="34" charset="0"/>
              </a:rPr>
              <a:t>Customise for recognition own data/methods</a:t>
            </a:r>
          </a:p>
          <a:p>
            <a:pPr lvl="1">
              <a:buClr>
                <a:schemeClr val="accent2"/>
              </a:buClr>
              <a:buFont typeface="Arial" panose="020B0604020202020204" pitchFamily="34" charset="0"/>
              <a:buChar char="•"/>
              <a:tabLst>
                <a:tab pos="4667250" algn="r"/>
              </a:tabLst>
            </a:pPr>
            <a:r>
              <a:rPr lang="en-GB" sz="1800" spc="30" dirty="0">
                <a:latin typeface="Fira Sans" panose="020B0503050000020004" pitchFamily="34" charset="0"/>
                <a:ea typeface="Fira Sans" panose="020B0503050000020004" pitchFamily="34" charset="0"/>
              </a:rPr>
              <a:t>Discuss solutions</a:t>
            </a:r>
          </a:p>
          <a:p>
            <a:pPr>
              <a:buClr>
                <a:schemeClr val="accent2"/>
              </a:buClr>
              <a:tabLst>
                <a:tab pos="4667250" algn="r"/>
              </a:tabLst>
            </a:pPr>
            <a:r>
              <a:rPr lang="en-GB" sz="2200" spc="30" dirty="0">
                <a:latin typeface="Fira Sans" panose="020B0503050000020004" pitchFamily="34" charset="0"/>
                <a:ea typeface="Fira Sans" panose="020B0503050000020004" pitchFamily="34" charset="0"/>
              </a:rPr>
              <a:t>Management and end-users involved</a:t>
            </a:r>
          </a:p>
        </p:txBody>
      </p:sp>
      <p:pic>
        <p:nvPicPr>
          <p:cNvPr id="5" name="Picture 4">
            <a:extLst>
              <a:ext uri="{FF2B5EF4-FFF2-40B4-BE49-F238E27FC236}">
                <a16:creationId xmlns:a16="http://schemas.microsoft.com/office/drawing/2014/main" id="{79983B17-39D0-4E9F-96EE-B32393B25EEA}"/>
              </a:ext>
            </a:extLst>
          </p:cNvPr>
          <p:cNvPicPr>
            <a:picLocks noChangeAspect="1"/>
          </p:cNvPicPr>
          <p:nvPr/>
        </p:nvPicPr>
        <p:blipFill>
          <a:blip r:embed="rId5"/>
          <a:stretch>
            <a:fillRect/>
          </a:stretch>
        </p:blipFill>
        <p:spPr>
          <a:xfrm>
            <a:off x="6663159" y="1655103"/>
            <a:ext cx="4852070" cy="3773293"/>
          </a:xfrm>
          <a:prstGeom prst="rect">
            <a:avLst/>
          </a:prstGeom>
        </p:spPr>
      </p:pic>
    </p:spTree>
    <p:extLst>
      <p:ext uri="{BB962C8B-B14F-4D97-AF65-F5344CB8AC3E}">
        <p14:creationId xmlns:p14="http://schemas.microsoft.com/office/powerpoint/2010/main" val="485426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464126-B602-4501-B2B6-34221D942DD8}"/>
              </a:ext>
            </a:extLst>
          </p:cNvPr>
          <p:cNvGrpSpPr/>
          <p:nvPr/>
        </p:nvGrpSpPr>
        <p:grpSpPr>
          <a:xfrm>
            <a:off x="304032" y="2800073"/>
            <a:ext cx="11695978" cy="827195"/>
            <a:chOff x="304032" y="2800073"/>
            <a:chExt cx="11695978" cy="827195"/>
          </a:xfrm>
        </p:grpSpPr>
        <p:sp>
          <p:nvSpPr>
            <p:cNvPr id="3" name="Arrow: Chevron 2">
              <a:extLst>
                <a:ext uri="{FF2B5EF4-FFF2-40B4-BE49-F238E27FC236}">
                  <a16:creationId xmlns:a16="http://schemas.microsoft.com/office/drawing/2014/main" id="{7C5CFA66-C8D1-467E-838B-5C4E4231849F}"/>
                </a:ext>
              </a:extLst>
            </p:cNvPr>
            <p:cNvSpPr/>
            <p:nvPr/>
          </p:nvSpPr>
          <p:spPr>
            <a:xfrm>
              <a:off x="304032"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4" name="Freeform: Shape 3">
              <a:extLst>
                <a:ext uri="{FF2B5EF4-FFF2-40B4-BE49-F238E27FC236}">
                  <a16:creationId xmlns:a16="http://schemas.microsoft.com/office/drawing/2014/main" id="{2D8A1C65-4F0F-4419-985F-E7B36479BE28}"/>
                </a:ext>
              </a:extLst>
            </p:cNvPr>
            <p:cNvSpPr/>
            <p:nvPr/>
          </p:nvSpPr>
          <p:spPr>
            <a:xfrm>
              <a:off x="761204"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1</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Opportunity identification</a:t>
              </a:r>
              <a:endParaRPr lang="en-GB" sz="1100" kern="1200" dirty="0">
                <a:solidFill>
                  <a:srgbClr val="333333">
                    <a:hueOff val="0"/>
                    <a:satOff val="0"/>
                    <a:lumOff val="0"/>
                    <a:alphaOff val="0"/>
                  </a:srgbClr>
                </a:solidFill>
                <a:latin typeface="Calibri"/>
                <a:ea typeface="+mn-ea"/>
                <a:cs typeface="+mn-cs"/>
              </a:endParaRPr>
            </a:p>
          </p:txBody>
        </p:sp>
        <p:sp>
          <p:nvSpPr>
            <p:cNvPr id="5" name="Arrow: Chevron 4">
              <a:extLst>
                <a:ext uri="{FF2B5EF4-FFF2-40B4-BE49-F238E27FC236}">
                  <a16:creationId xmlns:a16="http://schemas.microsoft.com/office/drawing/2014/main" id="{DFA795F7-50BC-4D36-9F5C-69C18746316C}"/>
                </a:ext>
              </a:extLst>
            </p:cNvPr>
            <p:cNvSpPr/>
            <p:nvPr/>
          </p:nvSpPr>
          <p:spPr>
            <a:xfrm>
              <a:off x="226225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3BC89F7E-A918-422C-8B2D-8C0F50B75857}"/>
                </a:ext>
              </a:extLst>
            </p:cNvPr>
            <p:cNvSpPr/>
            <p:nvPr/>
          </p:nvSpPr>
          <p:spPr>
            <a:xfrm>
              <a:off x="2719423"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2</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Conceptual engineering</a:t>
              </a:r>
              <a:endParaRPr lang="en-GB" sz="1100" kern="1200" dirty="0">
                <a:solidFill>
                  <a:srgbClr val="333333">
                    <a:hueOff val="0"/>
                    <a:satOff val="0"/>
                    <a:lumOff val="0"/>
                    <a:alphaOff val="0"/>
                  </a:srgbClr>
                </a:solidFill>
                <a:latin typeface="Calibri"/>
                <a:ea typeface="+mn-ea"/>
                <a:cs typeface="+mn-cs"/>
              </a:endParaRPr>
            </a:p>
          </p:txBody>
        </p:sp>
        <p:sp>
          <p:nvSpPr>
            <p:cNvPr id="7" name="Arrow: Chevron 6">
              <a:extLst>
                <a:ext uri="{FF2B5EF4-FFF2-40B4-BE49-F238E27FC236}">
                  <a16:creationId xmlns:a16="http://schemas.microsoft.com/office/drawing/2014/main" id="{BBAD043B-3407-4B29-8DAC-EE107B995723}"/>
                </a:ext>
              </a:extLst>
            </p:cNvPr>
            <p:cNvSpPr/>
            <p:nvPr/>
          </p:nvSpPr>
          <p:spPr>
            <a:xfrm>
              <a:off x="422047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2351E013-2D6B-4812-B2A4-1957ECBB8713}"/>
                </a:ext>
              </a:extLst>
            </p:cNvPr>
            <p:cNvSpPr/>
            <p:nvPr/>
          </p:nvSpPr>
          <p:spPr>
            <a:xfrm>
              <a:off x="467764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3</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Basic engineering</a:t>
              </a:r>
              <a:endParaRPr lang="en-GB" sz="1100" kern="1200" dirty="0">
                <a:solidFill>
                  <a:srgbClr val="333333">
                    <a:hueOff val="0"/>
                    <a:satOff val="0"/>
                    <a:lumOff val="0"/>
                    <a:alphaOff val="0"/>
                  </a:srgbClr>
                </a:solidFill>
                <a:latin typeface="Calibri"/>
                <a:ea typeface="+mn-ea"/>
                <a:cs typeface="+mn-cs"/>
              </a:endParaRPr>
            </a:p>
          </p:txBody>
        </p:sp>
        <p:sp>
          <p:nvSpPr>
            <p:cNvPr id="10" name="Arrow: Chevron 9">
              <a:extLst>
                <a:ext uri="{FF2B5EF4-FFF2-40B4-BE49-F238E27FC236}">
                  <a16:creationId xmlns:a16="http://schemas.microsoft.com/office/drawing/2014/main" id="{8C0E78AC-BDD7-419A-8D99-865D57DF8F3A}"/>
                </a:ext>
              </a:extLst>
            </p:cNvPr>
            <p:cNvSpPr/>
            <p:nvPr/>
          </p:nvSpPr>
          <p:spPr>
            <a:xfrm>
              <a:off x="6178690"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CCA64883-4686-4F63-9BA9-69DFC25B47AF}"/>
                </a:ext>
              </a:extLst>
            </p:cNvPr>
            <p:cNvSpPr/>
            <p:nvPr/>
          </p:nvSpPr>
          <p:spPr>
            <a:xfrm>
              <a:off x="663586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Execution</a:t>
              </a:r>
            </a:p>
          </p:txBody>
        </p:sp>
        <p:sp>
          <p:nvSpPr>
            <p:cNvPr id="12" name="Arrow: Chevron 11">
              <a:extLst>
                <a:ext uri="{FF2B5EF4-FFF2-40B4-BE49-F238E27FC236}">
                  <a16:creationId xmlns:a16="http://schemas.microsoft.com/office/drawing/2014/main" id="{2D5AF06B-522F-4364-8143-05C6366760D1}"/>
                </a:ext>
              </a:extLst>
            </p:cNvPr>
            <p:cNvSpPr/>
            <p:nvPr/>
          </p:nvSpPr>
          <p:spPr>
            <a:xfrm>
              <a:off x="813690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ECA0F779-BAB8-4237-8AC0-B9ABEFDC2B77}"/>
                </a:ext>
              </a:extLst>
            </p:cNvPr>
            <p:cNvSpPr/>
            <p:nvPr/>
          </p:nvSpPr>
          <p:spPr>
            <a:xfrm>
              <a:off x="8594081"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Pre-operation</a:t>
              </a:r>
            </a:p>
          </p:txBody>
        </p:sp>
        <p:sp>
          <p:nvSpPr>
            <p:cNvPr id="14" name="Arrow: Chevron 13">
              <a:extLst>
                <a:ext uri="{FF2B5EF4-FFF2-40B4-BE49-F238E27FC236}">
                  <a16:creationId xmlns:a16="http://schemas.microsoft.com/office/drawing/2014/main" id="{D1CFD9B4-8B24-4152-ACF5-F15270A94C76}"/>
                </a:ext>
              </a:extLst>
            </p:cNvPr>
            <p:cNvSpPr/>
            <p:nvPr/>
          </p:nvSpPr>
          <p:spPr>
            <a:xfrm>
              <a:off x="1009512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D07A1641-3379-47AD-B8A8-5D1E7909F3E2}"/>
                </a:ext>
              </a:extLst>
            </p:cNvPr>
            <p:cNvSpPr/>
            <p:nvPr/>
          </p:nvSpPr>
          <p:spPr>
            <a:xfrm>
              <a:off x="10552300"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Operation</a:t>
              </a:r>
            </a:p>
          </p:txBody>
        </p:sp>
      </p:grpSp>
      <p:cxnSp>
        <p:nvCxnSpPr>
          <p:cNvPr id="64" name="Straight Connector 63">
            <a:extLst>
              <a:ext uri="{FF2B5EF4-FFF2-40B4-BE49-F238E27FC236}">
                <a16:creationId xmlns:a16="http://schemas.microsoft.com/office/drawing/2014/main" id="{03AA5F96-482F-4862-8C9C-AFCE75332DA6}"/>
              </a:ext>
            </a:extLst>
          </p:cNvPr>
          <p:cNvCxnSpPr>
            <a:cxnSpLocks/>
          </p:cNvCxnSpPr>
          <p:nvPr/>
        </p:nvCxnSpPr>
        <p:spPr>
          <a:xfrm>
            <a:off x="2293870" y="2441671"/>
            <a:ext cx="1" cy="2658968"/>
          </a:xfrm>
          <a:prstGeom prst="line">
            <a:avLst/>
          </a:prstGeom>
          <a:noFill/>
          <a:ln w="9525" cap="flat" cmpd="sng" algn="ctr">
            <a:solidFill>
              <a:srgbClr val="F47B20">
                <a:shade val="95000"/>
                <a:satMod val="105000"/>
              </a:srgbClr>
            </a:solidFill>
            <a:prstDash val="dash"/>
          </a:ln>
          <a:effectLst/>
        </p:spPr>
      </p:cxnSp>
      <p:sp>
        <p:nvSpPr>
          <p:cNvPr id="65" name="Rectangle: Rounded Corners 64">
            <a:extLst>
              <a:ext uri="{FF2B5EF4-FFF2-40B4-BE49-F238E27FC236}">
                <a16:creationId xmlns:a16="http://schemas.microsoft.com/office/drawing/2014/main" id="{1136F2A1-7000-4ED8-B284-B645E757A863}"/>
              </a:ext>
            </a:extLst>
          </p:cNvPr>
          <p:cNvSpPr/>
          <p:nvPr/>
        </p:nvSpPr>
        <p:spPr>
          <a:xfrm>
            <a:off x="1760472" y="1956855"/>
            <a:ext cx="1052176" cy="296945"/>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6" name="Straight Connector 65">
            <a:extLst>
              <a:ext uri="{FF2B5EF4-FFF2-40B4-BE49-F238E27FC236}">
                <a16:creationId xmlns:a16="http://schemas.microsoft.com/office/drawing/2014/main" id="{40473F2D-33EC-4E68-9A3F-0FFF20CBB26C}"/>
              </a:ext>
            </a:extLst>
          </p:cNvPr>
          <p:cNvCxnSpPr>
            <a:cxnSpLocks/>
          </p:cNvCxnSpPr>
          <p:nvPr/>
        </p:nvCxnSpPr>
        <p:spPr>
          <a:xfrm flipH="1">
            <a:off x="4298886" y="2425744"/>
            <a:ext cx="1" cy="2721426"/>
          </a:xfrm>
          <a:prstGeom prst="line">
            <a:avLst/>
          </a:prstGeom>
          <a:noFill/>
          <a:ln w="9525" cap="flat" cmpd="sng" algn="ctr">
            <a:solidFill>
              <a:srgbClr val="F47B20">
                <a:shade val="95000"/>
                <a:satMod val="105000"/>
              </a:srgbClr>
            </a:solidFill>
            <a:prstDash val="dash"/>
          </a:ln>
          <a:effectLst/>
        </p:spPr>
      </p:cxnSp>
      <p:sp>
        <p:nvSpPr>
          <p:cNvPr id="67" name="Rectangle: Rounded Corners 66">
            <a:extLst>
              <a:ext uri="{FF2B5EF4-FFF2-40B4-BE49-F238E27FC236}">
                <a16:creationId xmlns:a16="http://schemas.microsoft.com/office/drawing/2014/main" id="{B0C152AA-63FC-4018-8D04-F9C8CF80C4BB}"/>
              </a:ext>
            </a:extLst>
          </p:cNvPr>
          <p:cNvSpPr/>
          <p:nvPr/>
        </p:nvSpPr>
        <p:spPr>
          <a:xfrm>
            <a:off x="3775011"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8" name="Straight Connector 67">
            <a:extLst>
              <a:ext uri="{FF2B5EF4-FFF2-40B4-BE49-F238E27FC236}">
                <a16:creationId xmlns:a16="http://schemas.microsoft.com/office/drawing/2014/main" id="{13C5A902-8425-4E82-B757-39F1095631DA}"/>
              </a:ext>
            </a:extLst>
          </p:cNvPr>
          <p:cNvCxnSpPr>
            <a:cxnSpLocks/>
          </p:cNvCxnSpPr>
          <p:nvPr/>
        </p:nvCxnSpPr>
        <p:spPr>
          <a:xfrm>
            <a:off x="6313415" y="2422910"/>
            <a:ext cx="9288" cy="2664775"/>
          </a:xfrm>
          <a:prstGeom prst="line">
            <a:avLst/>
          </a:prstGeom>
          <a:noFill/>
          <a:ln w="9525" cap="flat" cmpd="sng" algn="ctr">
            <a:solidFill>
              <a:srgbClr val="F47B20">
                <a:shade val="95000"/>
                <a:satMod val="105000"/>
              </a:srgbClr>
            </a:solidFill>
            <a:prstDash val="dash"/>
          </a:ln>
          <a:effectLst/>
        </p:spPr>
      </p:cxnSp>
      <p:sp>
        <p:nvSpPr>
          <p:cNvPr id="69" name="Rectangle: Rounded Corners 68">
            <a:extLst>
              <a:ext uri="{FF2B5EF4-FFF2-40B4-BE49-F238E27FC236}">
                <a16:creationId xmlns:a16="http://schemas.microsoft.com/office/drawing/2014/main" id="{E41589AD-7195-4F5A-B149-5B61D8504781}"/>
              </a:ext>
            </a:extLst>
          </p:cNvPr>
          <p:cNvSpPr/>
          <p:nvPr/>
        </p:nvSpPr>
        <p:spPr>
          <a:xfrm>
            <a:off x="5789543"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70" name="Straight Connector 69">
            <a:extLst>
              <a:ext uri="{FF2B5EF4-FFF2-40B4-BE49-F238E27FC236}">
                <a16:creationId xmlns:a16="http://schemas.microsoft.com/office/drawing/2014/main" id="{4519FFE3-10D0-4799-BBB5-F980C2D260CB}"/>
              </a:ext>
            </a:extLst>
          </p:cNvPr>
          <p:cNvCxnSpPr>
            <a:cxnSpLocks/>
          </p:cNvCxnSpPr>
          <p:nvPr/>
        </p:nvCxnSpPr>
        <p:spPr>
          <a:xfrm>
            <a:off x="8313652"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1" name="Rectangle: Rounded Corners 70">
            <a:extLst>
              <a:ext uri="{FF2B5EF4-FFF2-40B4-BE49-F238E27FC236}">
                <a16:creationId xmlns:a16="http://schemas.microsoft.com/office/drawing/2014/main" id="{5E9B055A-0BA0-41FA-89A7-5DBC89F57153}"/>
              </a:ext>
            </a:extLst>
          </p:cNvPr>
          <p:cNvSpPr/>
          <p:nvPr/>
        </p:nvSpPr>
        <p:spPr>
          <a:xfrm>
            <a:off x="7618354" y="1962374"/>
            <a:ext cx="1363643" cy="312030"/>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Verification</a:t>
            </a:r>
          </a:p>
        </p:txBody>
      </p:sp>
      <p:cxnSp>
        <p:nvCxnSpPr>
          <p:cNvPr id="72" name="Straight Connector 71">
            <a:extLst>
              <a:ext uri="{FF2B5EF4-FFF2-40B4-BE49-F238E27FC236}">
                <a16:creationId xmlns:a16="http://schemas.microsoft.com/office/drawing/2014/main" id="{C7F002C9-0746-4CE4-91EE-9861436C4B8A}"/>
              </a:ext>
            </a:extLst>
          </p:cNvPr>
          <p:cNvCxnSpPr>
            <a:cxnSpLocks/>
          </p:cNvCxnSpPr>
          <p:nvPr/>
        </p:nvCxnSpPr>
        <p:spPr>
          <a:xfrm>
            <a:off x="10347239"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3" name="Rectangle: Rounded Corners 72">
            <a:extLst>
              <a:ext uri="{FF2B5EF4-FFF2-40B4-BE49-F238E27FC236}">
                <a16:creationId xmlns:a16="http://schemas.microsoft.com/office/drawing/2014/main" id="{E64E287A-2F1D-41C1-AD27-D1BED9FB8526}"/>
              </a:ext>
            </a:extLst>
          </p:cNvPr>
          <p:cNvSpPr/>
          <p:nvPr/>
        </p:nvSpPr>
        <p:spPr>
          <a:xfrm>
            <a:off x="9709067" y="1958031"/>
            <a:ext cx="1266268" cy="320464"/>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Acceptance</a:t>
            </a:r>
          </a:p>
        </p:txBody>
      </p:sp>
      <p:pic>
        <p:nvPicPr>
          <p:cNvPr id="74" name="Picture 73" descr="Logo, company name&#10;&#10;Description automatically generated">
            <a:extLst>
              <a:ext uri="{FF2B5EF4-FFF2-40B4-BE49-F238E27FC236}">
                <a16:creationId xmlns:a16="http://schemas.microsoft.com/office/drawing/2014/main" id="{8D81DB29-F2DA-44CA-B4FB-9675904BE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673" y="5415031"/>
            <a:ext cx="1954167" cy="522285"/>
          </a:xfrm>
          <a:prstGeom prst="rect">
            <a:avLst/>
          </a:prstGeom>
        </p:spPr>
      </p:pic>
      <p:pic>
        <p:nvPicPr>
          <p:cNvPr id="81" name="Graphic 80">
            <a:extLst>
              <a:ext uri="{FF2B5EF4-FFF2-40B4-BE49-F238E27FC236}">
                <a16:creationId xmlns:a16="http://schemas.microsoft.com/office/drawing/2014/main" id="{3C0B87F5-105A-45AC-BE83-9844BE386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61" name="Rectangle: Rounded Corners 60">
            <a:extLst>
              <a:ext uri="{FF2B5EF4-FFF2-40B4-BE49-F238E27FC236}">
                <a16:creationId xmlns:a16="http://schemas.microsoft.com/office/drawing/2014/main" id="{3D380D10-F71E-4D4D-ADA7-E592B7EED6AE}"/>
              </a:ext>
            </a:extLst>
          </p:cNvPr>
          <p:cNvSpPr/>
          <p:nvPr/>
        </p:nvSpPr>
        <p:spPr>
          <a:xfrm>
            <a:off x="23151" y="4159536"/>
            <a:ext cx="12089902" cy="1737246"/>
          </a:xfrm>
          <a:prstGeom prst="roundRect">
            <a:avLst/>
          </a:prstGeom>
          <a:solidFill>
            <a:srgbClr val="F47B20">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63" name="Diagram 62">
            <a:extLst>
              <a:ext uri="{FF2B5EF4-FFF2-40B4-BE49-F238E27FC236}">
                <a16:creationId xmlns:a16="http://schemas.microsoft.com/office/drawing/2014/main" id="{0640FD56-18E0-4A5C-91F4-FF3D771E7A91}"/>
              </a:ext>
            </a:extLst>
          </p:cNvPr>
          <p:cNvGraphicFramePr/>
          <p:nvPr/>
        </p:nvGraphicFramePr>
        <p:xfrm>
          <a:off x="293623" y="1791648"/>
          <a:ext cx="11697750" cy="58720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1" name="Title 11">
            <a:extLst>
              <a:ext uri="{FF2B5EF4-FFF2-40B4-BE49-F238E27FC236}">
                <a16:creationId xmlns:a16="http://schemas.microsoft.com/office/drawing/2014/main" id="{602E9AAD-2A11-4088-A203-00D7501A2C2F}"/>
              </a:ext>
            </a:extLst>
          </p:cNvPr>
          <p:cNvSpPr txBox="1">
            <a:spLocks/>
          </p:cNvSpPr>
          <p:nvPr/>
        </p:nvSpPr>
        <p:spPr>
          <a:xfrm>
            <a:off x="0" y="417576"/>
            <a:ext cx="12192000" cy="821528"/>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fontAlgn="auto">
              <a:lnSpc>
                <a:spcPct val="90000"/>
              </a:lnSpc>
              <a:spcAft>
                <a:spcPts val="600"/>
              </a:spcAft>
              <a:buClrTx/>
              <a:buSzTx/>
              <a:tabLst>
                <a:tab pos="542925" algn="l"/>
              </a:tabLst>
              <a:defRPr/>
            </a:pPr>
            <a:r>
              <a:rPr kumimoji="0" lang="en-US" sz="3600" i="0" u="none" strike="noStrike" kern="1200" cap="none" spc="50" normalizeH="0" baseline="0" noProof="0" dirty="0">
                <a:ln>
                  <a:noFill/>
                </a:ln>
                <a:solidFill>
                  <a:schemeClr val="tx1"/>
                </a:solidFill>
                <a:effectLst/>
                <a:uLnTx/>
                <a:uFillTx/>
              </a:rPr>
              <a:t>Cost Engineering approach</a:t>
            </a:r>
          </a:p>
        </p:txBody>
      </p:sp>
      <p:cxnSp>
        <p:nvCxnSpPr>
          <p:cNvPr id="32" name="Straight Connector 31">
            <a:extLst>
              <a:ext uri="{FF2B5EF4-FFF2-40B4-BE49-F238E27FC236}">
                <a16:creationId xmlns:a16="http://schemas.microsoft.com/office/drawing/2014/main" id="{DC37AEE1-F795-4C08-A32C-8B31E3A9E4BA}"/>
              </a:ext>
            </a:extLst>
          </p:cNvPr>
          <p:cNvCxnSpPr/>
          <p:nvPr/>
        </p:nvCxnSpPr>
        <p:spPr>
          <a:xfrm>
            <a:off x="-35618"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C18ADE8-875D-4BA6-A865-3CC875A83D38}"/>
              </a:ext>
            </a:extLst>
          </p:cNvPr>
          <p:cNvCxnSpPr/>
          <p:nvPr/>
        </p:nvCxnSpPr>
        <p:spPr>
          <a:xfrm>
            <a:off x="9279466"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20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63">
                                            <p:graphicEl>
                                              <a:dgm id="{5E8A817E-24E6-4961-A7AC-5C3386C9DEE4}"/>
                                            </p:graphicEl>
                                          </p:spTgt>
                                        </p:tgtEl>
                                        <p:attrNameLst>
                                          <p:attrName>style.color</p:attrName>
                                        </p:attrNameLst>
                                      </p:cBhvr>
                                      <p:to>
                                        <a:schemeClr val="bg1"/>
                                      </p:to>
                                    </p:animClr>
                                    <p:animClr clrSpc="rgb" dir="cw">
                                      <p:cBhvr>
                                        <p:cTn id="7" dur="250" autoRev="1" fill="remove"/>
                                        <p:tgtEl>
                                          <p:spTgt spid="63">
                                            <p:graphicEl>
                                              <a:dgm id="{5E8A817E-24E6-4961-A7AC-5C3386C9DEE4}"/>
                                            </p:graphicEl>
                                          </p:spTgt>
                                        </p:tgtEl>
                                        <p:attrNameLst>
                                          <p:attrName>fillcolor</p:attrName>
                                        </p:attrNameLst>
                                      </p:cBhvr>
                                      <p:to>
                                        <a:schemeClr val="bg1"/>
                                      </p:to>
                                    </p:animClr>
                                    <p:set>
                                      <p:cBhvr>
                                        <p:cTn id="8" dur="250" autoRev="1" fill="remove"/>
                                        <p:tgtEl>
                                          <p:spTgt spid="63">
                                            <p:graphicEl>
                                              <a:dgm id="{5E8A817E-24E6-4961-A7AC-5C3386C9DEE4}"/>
                                            </p:graphicEl>
                                          </p:spTgt>
                                        </p:tgtEl>
                                        <p:attrNameLst>
                                          <p:attrName>fill.type</p:attrName>
                                        </p:attrNameLst>
                                      </p:cBhvr>
                                      <p:to>
                                        <p:strVal val="solid"/>
                                      </p:to>
                                    </p:set>
                                    <p:set>
                                      <p:cBhvr>
                                        <p:cTn id="9" dur="250" autoRev="1" fill="remove"/>
                                        <p:tgtEl>
                                          <p:spTgt spid="63">
                                            <p:graphicEl>
                                              <a:dgm id="{5E8A817E-24E6-4961-A7AC-5C3386C9DEE4}"/>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63">
                                            <p:graphicEl>
                                              <a:dgm id="{ADF18EE7-C456-400D-9370-4FF7912A41DA}"/>
                                            </p:graphicEl>
                                          </p:spTgt>
                                        </p:tgtEl>
                                        <p:attrNameLst>
                                          <p:attrName>style.color</p:attrName>
                                        </p:attrNameLst>
                                      </p:cBhvr>
                                      <p:to>
                                        <a:schemeClr val="bg1"/>
                                      </p:to>
                                    </p:animClr>
                                    <p:animClr clrSpc="rgb" dir="cw">
                                      <p:cBhvr>
                                        <p:cTn id="12" dur="250" autoRev="1" fill="remove"/>
                                        <p:tgtEl>
                                          <p:spTgt spid="63">
                                            <p:graphicEl>
                                              <a:dgm id="{ADF18EE7-C456-400D-9370-4FF7912A41DA}"/>
                                            </p:graphicEl>
                                          </p:spTgt>
                                        </p:tgtEl>
                                        <p:attrNameLst>
                                          <p:attrName>fillcolor</p:attrName>
                                        </p:attrNameLst>
                                      </p:cBhvr>
                                      <p:to>
                                        <a:schemeClr val="bg1"/>
                                      </p:to>
                                    </p:animClr>
                                    <p:set>
                                      <p:cBhvr>
                                        <p:cTn id="13" dur="250" autoRev="1" fill="remove"/>
                                        <p:tgtEl>
                                          <p:spTgt spid="63">
                                            <p:graphicEl>
                                              <a:dgm id="{ADF18EE7-C456-400D-9370-4FF7912A41DA}"/>
                                            </p:graphicEl>
                                          </p:spTgt>
                                        </p:tgtEl>
                                        <p:attrNameLst>
                                          <p:attrName>fill.type</p:attrName>
                                        </p:attrNameLst>
                                      </p:cBhvr>
                                      <p:to>
                                        <p:strVal val="solid"/>
                                      </p:to>
                                    </p:set>
                                    <p:set>
                                      <p:cBhvr>
                                        <p:cTn id="14" dur="250" autoRev="1" fill="remove"/>
                                        <p:tgtEl>
                                          <p:spTgt spid="63">
                                            <p:graphicEl>
                                              <a:dgm id="{ADF18EE7-C456-400D-9370-4FF7912A41DA}"/>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uiExpand="1">
        <p:bldSub>
          <a:bldDgm/>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6" y="491043"/>
            <a:ext cx="6780900"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en-GB" sz="28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2. Needs Assessment Workshop</a:t>
            </a:r>
            <a:endParaRPr kumimoji="0" lang="nl-NL" sz="28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5" name="Content Placeholder 5">
            <a:extLst>
              <a:ext uri="{FF2B5EF4-FFF2-40B4-BE49-F238E27FC236}">
                <a16:creationId xmlns:a16="http://schemas.microsoft.com/office/drawing/2014/main" id="{C2341AF8-F655-4E6C-B04E-09488FEF2B35}"/>
              </a:ext>
            </a:extLst>
          </p:cNvPr>
          <p:cNvSpPr txBox="1">
            <a:spLocks/>
          </p:cNvSpPr>
          <p:nvPr/>
        </p:nvSpPr>
        <p:spPr>
          <a:xfrm>
            <a:off x="931502" y="1942220"/>
            <a:ext cx="10637163" cy="4723774"/>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457200" indent="0" algn="l" defTabSz="914400" rtl="0" eaLnBrk="1" latinLnBrk="0" hangingPunct="1">
              <a:spcBef>
                <a:spcPct val="20000"/>
              </a:spcBef>
              <a:buFont typeface="Arial" pitchFamily="34" charset="0"/>
              <a:buNone/>
              <a:defRPr sz="1800" kern="1200" spc="50" baseline="0">
                <a:solidFill>
                  <a:schemeClr val="tx1">
                    <a:tint val="75000"/>
                  </a:schemeClr>
                </a:solidFill>
                <a:latin typeface="Fira Sans Condensed Medium" panose="020B0603050000020004" pitchFamily="34" charset="0"/>
                <a:ea typeface="Open Sans" panose="020B0606030504020204" pitchFamily="34" charset="0"/>
                <a:cs typeface="Open Sans" panose="020B0606030504020204" pitchFamily="34" charset="0"/>
              </a:defRPr>
            </a:lvl2pPr>
            <a:lvl3pPr marL="914400" indent="0" algn="l" defTabSz="914400" rtl="0" eaLnBrk="1" latinLnBrk="0" hangingPunct="1">
              <a:spcBef>
                <a:spcPct val="20000"/>
              </a:spcBef>
              <a:buFont typeface="Arial" pitchFamily="34" charset="0"/>
              <a:buNone/>
              <a:defRPr sz="1600" kern="1200" spc="50" baseline="0">
                <a:solidFill>
                  <a:schemeClr val="tx1">
                    <a:tint val="75000"/>
                  </a:schemeClr>
                </a:solidFill>
                <a:latin typeface="Fira Sans Condensed Medium" panose="020B0603050000020004" pitchFamily="34" charset="0"/>
                <a:ea typeface="Open Sans" panose="020B0606030504020204" pitchFamily="34" charset="0"/>
                <a:cs typeface="Open Sans" panose="020B0606030504020204" pitchFamily="34" charset="0"/>
              </a:defRPr>
            </a:lvl3pPr>
            <a:lvl4pPr marL="1371600" indent="0" algn="l" defTabSz="914400" rtl="0" eaLnBrk="1" latinLnBrk="0" hangingPunct="1">
              <a:spcBef>
                <a:spcPct val="20000"/>
              </a:spcBef>
              <a:buFont typeface="Arial" pitchFamily="34" charset="0"/>
              <a:buNone/>
              <a:defRPr sz="1400" kern="1200" spc="50" baseline="0">
                <a:solidFill>
                  <a:schemeClr val="tx1">
                    <a:tint val="75000"/>
                  </a:schemeClr>
                </a:solidFill>
                <a:latin typeface="Fira Sans Condensed Medium" panose="020B0603050000020004" pitchFamily="34" charset="0"/>
                <a:ea typeface="Open Sans" panose="020B0606030504020204" pitchFamily="34" charset="0"/>
                <a:cs typeface="Open Sans" panose="020B0606030504020204" pitchFamily="34" charset="0"/>
              </a:defRPr>
            </a:lvl4pPr>
            <a:lvl5pPr marL="1828800" indent="0" algn="l" defTabSz="914400" rtl="0" eaLnBrk="1" latinLnBrk="0" hangingPunct="1">
              <a:spcBef>
                <a:spcPct val="20000"/>
              </a:spcBef>
              <a:buFont typeface="Arial" pitchFamily="34" charset="0"/>
              <a:buNone/>
              <a:defRPr sz="1400" kern="1200" spc="50" baseline="0">
                <a:solidFill>
                  <a:schemeClr val="tx1">
                    <a:tint val="75000"/>
                  </a:schemeClr>
                </a:solidFill>
                <a:latin typeface="Fira Sans Condensed Medium" panose="020B0603050000020004" pitchFamily="34" charset="0"/>
                <a:ea typeface="Open Sans" panose="020B0606030504020204" pitchFamily="34" charset="0"/>
                <a:cs typeface="Open Sans" panose="020B0606030504020204"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10000"/>
              </a:lnSpc>
              <a:spcBef>
                <a:spcPct val="20000"/>
              </a:spcBef>
              <a:spcAft>
                <a:spcPts val="0"/>
              </a:spcAft>
              <a:buClr>
                <a:srgbClr val="F47B20"/>
              </a:buClr>
              <a:buSzTx/>
              <a:buFont typeface="Wingdings" panose="05000000000000000000" pitchFamily="2" charset="2"/>
              <a:buChar char="ü"/>
              <a:tabLst/>
              <a:defRPr/>
            </a:pPr>
            <a:endParaRPr kumimoji="0" lang="en-GB" sz="2400" b="0" i="0" u="none" strike="noStrike" kern="1200" cap="none" spc="30" normalizeH="0" baseline="0" noProof="0" dirty="0">
              <a:ln>
                <a:noFill/>
              </a:ln>
              <a:solidFill>
                <a:srgbClr val="2E2F33"/>
              </a:solidFill>
              <a:effectLst/>
              <a:uLnTx/>
              <a:uFillTx/>
              <a:latin typeface="Fira Sans Condensed Book" panose="020B0503050000020004" charset="0"/>
              <a:ea typeface="Fira Sans SemiBold" panose="020B0603050000020004" pitchFamily="34" charset="0"/>
              <a:cs typeface="Open Sans" panose="020B0606030504020204" pitchFamily="34" charset="0"/>
            </a:endParaRPr>
          </a:p>
        </p:txBody>
      </p:sp>
      <p:graphicFrame>
        <p:nvGraphicFramePr>
          <p:cNvPr id="2" name="Diagram 1">
            <a:extLst>
              <a:ext uri="{FF2B5EF4-FFF2-40B4-BE49-F238E27FC236}">
                <a16:creationId xmlns:a16="http://schemas.microsoft.com/office/drawing/2014/main" id="{A534FAB4-7E61-4459-82C4-BED28C5C4AA7}"/>
              </a:ext>
            </a:extLst>
          </p:cNvPr>
          <p:cNvGraphicFramePr/>
          <p:nvPr>
            <p:extLst>
              <p:ext uri="{D42A27DB-BD31-4B8C-83A1-F6EECF244321}">
                <p14:modId xmlns:p14="http://schemas.microsoft.com/office/powerpoint/2010/main" val="2476042308"/>
              </p:ext>
            </p:extLst>
          </p:nvPr>
        </p:nvGraphicFramePr>
        <p:xfrm>
          <a:off x="821437" y="1774497"/>
          <a:ext cx="10563224" cy="44535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05132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6" y="491043"/>
            <a:ext cx="6780900"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en-GB" sz="28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2. Needs Assessment Workshop</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graphicFrame>
        <p:nvGraphicFramePr>
          <p:cNvPr id="11" name="Subtitle 2">
            <a:extLst>
              <a:ext uri="{FF2B5EF4-FFF2-40B4-BE49-F238E27FC236}">
                <a16:creationId xmlns:a16="http://schemas.microsoft.com/office/drawing/2014/main" id="{B3080A0F-3BD0-44B9-2377-E347AB48A2DA}"/>
              </a:ext>
            </a:extLst>
          </p:cNvPr>
          <p:cNvGraphicFramePr/>
          <p:nvPr>
            <p:extLst>
              <p:ext uri="{D42A27DB-BD31-4B8C-83A1-F6EECF244321}">
                <p14:modId xmlns:p14="http://schemas.microsoft.com/office/powerpoint/2010/main" val="2635281988"/>
              </p:ext>
            </p:extLst>
          </p:nvPr>
        </p:nvGraphicFramePr>
        <p:xfrm>
          <a:off x="1524000" y="1190625"/>
          <a:ext cx="9382125" cy="51763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4941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705C92-61C4-4BB1-89C7-1E1A621CBE68}"/>
              </a:ext>
            </a:extLst>
          </p:cNvPr>
          <p:cNvGrpSpPr/>
          <p:nvPr/>
        </p:nvGrpSpPr>
        <p:grpSpPr>
          <a:xfrm>
            <a:off x="304032" y="2800073"/>
            <a:ext cx="11695978" cy="827195"/>
            <a:chOff x="304032" y="2800073"/>
            <a:chExt cx="11695978" cy="827195"/>
          </a:xfrm>
        </p:grpSpPr>
        <p:sp>
          <p:nvSpPr>
            <p:cNvPr id="3" name="Arrow: Chevron 2">
              <a:extLst>
                <a:ext uri="{FF2B5EF4-FFF2-40B4-BE49-F238E27FC236}">
                  <a16:creationId xmlns:a16="http://schemas.microsoft.com/office/drawing/2014/main" id="{6167A737-AEF2-45D0-AC2C-86AB6CCB6928}"/>
                </a:ext>
              </a:extLst>
            </p:cNvPr>
            <p:cNvSpPr/>
            <p:nvPr/>
          </p:nvSpPr>
          <p:spPr>
            <a:xfrm>
              <a:off x="304032"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4" name="Freeform: Shape 3">
              <a:extLst>
                <a:ext uri="{FF2B5EF4-FFF2-40B4-BE49-F238E27FC236}">
                  <a16:creationId xmlns:a16="http://schemas.microsoft.com/office/drawing/2014/main" id="{4B0E919F-886A-49E7-83A0-4582C7A28E3D}"/>
                </a:ext>
              </a:extLst>
            </p:cNvPr>
            <p:cNvSpPr/>
            <p:nvPr/>
          </p:nvSpPr>
          <p:spPr>
            <a:xfrm>
              <a:off x="761204"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1</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Opportunity identification</a:t>
              </a:r>
              <a:endParaRPr lang="en-GB" sz="1100" kern="1200" dirty="0">
                <a:solidFill>
                  <a:srgbClr val="333333">
                    <a:hueOff val="0"/>
                    <a:satOff val="0"/>
                    <a:lumOff val="0"/>
                    <a:alphaOff val="0"/>
                  </a:srgbClr>
                </a:solidFill>
                <a:latin typeface="Calibri"/>
                <a:ea typeface="+mn-ea"/>
                <a:cs typeface="+mn-cs"/>
              </a:endParaRPr>
            </a:p>
          </p:txBody>
        </p:sp>
        <p:sp>
          <p:nvSpPr>
            <p:cNvPr id="5" name="Arrow: Chevron 4">
              <a:extLst>
                <a:ext uri="{FF2B5EF4-FFF2-40B4-BE49-F238E27FC236}">
                  <a16:creationId xmlns:a16="http://schemas.microsoft.com/office/drawing/2014/main" id="{01AD150F-5D33-4D36-B80D-E129BB67A2B9}"/>
                </a:ext>
              </a:extLst>
            </p:cNvPr>
            <p:cNvSpPr/>
            <p:nvPr/>
          </p:nvSpPr>
          <p:spPr>
            <a:xfrm>
              <a:off x="226225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9D668385-3899-4EC8-86D9-1211B0CCAB04}"/>
                </a:ext>
              </a:extLst>
            </p:cNvPr>
            <p:cNvSpPr/>
            <p:nvPr/>
          </p:nvSpPr>
          <p:spPr>
            <a:xfrm>
              <a:off x="2719423"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2</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Conceptual engineering</a:t>
              </a:r>
              <a:endParaRPr lang="en-GB" sz="1100" kern="1200" dirty="0">
                <a:solidFill>
                  <a:srgbClr val="333333">
                    <a:hueOff val="0"/>
                    <a:satOff val="0"/>
                    <a:lumOff val="0"/>
                    <a:alphaOff val="0"/>
                  </a:srgbClr>
                </a:solidFill>
                <a:latin typeface="Calibri"/>
                <a:ea typeface="+mn-ea"/>
                <a:cs typeface="+mn-cs"/>
              </a:endParaRPr>
            </a:p>
          </p:txBody>
        </p:sp>
        <p:sp>
          <p:nvSpPr>
            <p:cNvPr id="7" name="Arrow: Chevron 6">
              <a:extLst>
                <a:ext uri="{FF2B5EF4-FFF2-40B4-BE49-F238E27FC236}">
                  <a16:creationId xmlns:a16="http://schemas.microsoft.com/office/drawing/2014/main" id="{2F78D1F2-C8C4-4D77-8510-3C5A05C3BFBA}"/>
                </a:ext>
              </a:extLst>
            </p:cNvPr>
            <p:cNvSpPr/>
            <p:nvPr/>
          </p:nvSpPr>
          <p:spPr>
            <a:xfrm>
              <a:off x="422047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D03798CF-5C7C-41EF-BF6E-6E1E2DF496E5}"/>
                </a:ext>
              </a:extLst>
            </p:cNvPr>
            <p:cNvSpPr/>
            <p:nvPr/>
          </p:nvSpPr>
          <p:spPr>
            <a:xfrm>
              <a:off x="467764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3</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Basic engineering</a:t>
              </a:r>
              <a:endParaRPr lang="en-GB" sz="1100" kern="1200" dirty="0">
                <a:solidFill>
                  <a:srgbClr val="333333">
                    <a:hueOff val="0"/>
                    <a:satOff val="0"/>
                    <a:lumOff val="0"/>
                    <a:alphaOff val="0"/>
                  </a:srgbClr>
                </a:solidFill>
                <a:latin typeface="Calibri"/>
                <a:ea typeface="+mn-ea"/>
                <a:cs typeface="+mn-cs"/>
              </a:endParaRPr>
            </a:p>
          </p:txBody>
        </p:sp>
        <p:sp>
          <p:nvSpPr>
            <p:cNvPr id="10" name="Arrow: Chevron 9">
              <a:extLst>
                <a:ext uri="{FF2B5EF4-FFF2-40B4-BE49-F238E27FC236}">
                  <a16:creationId xmlns:a16="http://schemas.microsoft.com/office/drawing/2014/main" id="{9D390CB9-569A-42B9-9D3A-5A8C722A603A}"/>
                </a:ext>
              </a:extLst>
            </p:cNvPr>
            <p:cNvSpPr/>
            <p:nvPr/>
          </p:nvSpPr>
          <p:spPr>
            <a:xfrm>
              <a:off x="6178690"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CB33C5E3-3601-430C-8E6F-ED48B2EA86D5}"/>
                </a:ext>
              </a:extLst>
            </p:cNvPr>
            <p:cNvSpPr/>
            <p:nvPr/>
          </p:nvSpPr>
          <p:spPr>
            <a:xfrm>
              <a:off x="663586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Execution</a:t>
              </a:r>
            </a:p>
          </p:txBody>
        </p:sp>
        <p:sp>
          <p:nvSpPr>
            <p:cNvPr id="12" name="Arrow: Chevron 11">
              <a:extLst>
                <a:ext uri="{FF2B5EF4-FFF2-40B4-BE49-F238E27FC236}">
                  <a16:creationId xmlns:a16="http://schemas.microsoft.com/office/drawing/2014/main" id="{20EF2C66-1380-4021-8DEE-E05E7C6595C7}"/>
                </a:ext>
              </a:extLst>
            </p:cNvPr>
            <p:cNvSpPr/>
            <p:nvPr/>
          </p:nvSpPr>
          <p:spPr>
            <a:xfrm>
              <a:off x="813690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20938076-2F3A-4DF5-B070-44CC4E65A085}"/>
                </a:ext>
              </a:extLst>
            </p:cNvPr>
            <p:cNvSpPr/>
            <p:nvPr/>
          </p:nvSpPr>
          <p:spPr>
            <a:xfrm>
              <a:off x="8594081"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Pre-operation</a:t>
              </a:r>
            </a:p>
          </p:txBody>
        </p:sp>
        <p:sp>
          <p:nvSpPr>
            <p:cNvPr id="14" name="Arrow: Chevron 13">
              <a:extLst>
                <a:ext uri="{FF2B5EF4-FFF2-40B4-BE49-F238E27FC236}">
                  <a16:creationId xmlns:a16="http://schemas.microsoft.com/office/drawing/2014/main" id="{AC03A430-7F14-4736-9C60-6525DA0D8378}"/>
                </a:ext>
              </a:extLst>
            </p:cNvPr>
            <p:cNvSpPr/>
            <p:nvPr/>
          </p:nvSpPr>
          <p:spPr>
            <a:xfrm>
              <a:off x="1009512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74A237BD-263A-4A99-815A-D9EC10AADB80}"/>
                </a:ext>
              </a:extLst>
            </p:cNvPr>
            <p:cNvSpPr/>
            <p:nvPr/>
          </p:nvSpPr>
          <p:spPr>
            <a:xfrm>
              <a:off x="10552300"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Operation</a:t>
              </a:r>
            </a:p>
          </p:txBody>
        </p:sp>
      </p:grpSp>
      <p:cxnSp>
        <p:nvCxnSpPr>
          <p:cNvPr id="64" name="Straight Connector 63">
            <a:extLst>
              <a:ext uri="{FF2B5EF4-FFF2-40B4-BE49-F238E27FC236}">
                <a16:creationId xmlns:a16="http://schemas.microsoft.com/office/drawing/2014/main" id="{03AA5F96-482F-4862-8C9C-AFCE75332DA6}"/>
              </a:ext>
            </a:extLst>
          </p:cNvPr>
          <p:cNvCxnSpPr>
            <a:cxnSpLocks/>
          </p:cNvCxnSpPr>
          <p:nvPr/>
        </p:nvCxnSpPr>
        <p:spPr>
          <a:xfrm>
            <a:off x="2293870" y="2441671"/>
            <a:ext cx="1" cy="2658968"/>
          </a:xfrm>
          <a:prstGeom prst="line">
            <a:avLst/>
          </a:prstGeom>
          <a:noFill/>
          <a:ln w="9525" cap="flat" cmpd="sng" algn="ctr">
            <a:solidFill>
              <a:srgbClr val="F47B20">
                <a:shade val="95000"/>
                <a:satMod val="105000"/>
              </a:srgbClr>
            </a:solidFill>
            <a:prstDash val="dash"/>
          </a:ln>
          <a:effectLst/>
        </p:spPr>
      </p:cxnSp>
      <p:sp>
        <p:nvSpPr>
          <p:cNvPr id="65" name="Rectangle: Rounded Corners 64">
            <a:extLst>
              <a:ext uri="{FF2B5EF4-FFF2-40B4-BE49-F238E27FC236}">
                <a16:creationId xmlns:a16="http://schemas.microsoft.com/office/drawing/2014/main" id="{1136F2A1-7000-4ED8-B284-B645E757A863}"/>
              </a:ext>
            </a:extLst>
          </p:cNvPr>
          <p:cNvSpPr/>
          <p:nvPr/>
        </p:nvSpPr>
        <p:spPr>
          <a:xfrm>
            <a:off x="1760472" y="1956855"/>
            <a:ext cx="1052176" cy="296945"/>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6" name="Straight Connector 65">
            <a:extLst>
              <a:ext uri="{FF2B5EF4-FFF2-40B4-BE49-F238E27FC236}">
                <a16:creationId xmlns:a16="http://schemas.microsoft.com/office/drawing/2014/main" id="{40473F2D-33EC-4E68-9A3F-0FFF20CBB26C}"/>
              </a:ext>
            </a:extLst>
          </p:cNvPr>
          <p:cNvCxnSpPr>
            <a:cxnSpLocks/>
          </p:cNvCxnSpPr>
          <p:nvPr/>
        </p:nvCxnSpPr>
        <p:spPr>
          <a:xfrm flipH="1">
            <a:off x="4298886" y="2425744"/>
            <a:ext cx="1" cy="2721426"/>
          </a:xfrm>
          <a:prstGeom prst="line">
            <a:avLst/>
          </a:prstGeom>
          <a:noFill/>
          <a:ln w="9525" cap="flat" cmpd="sng" algn="ctr">
            <a:solidFill>
              <a:srgbClr val="F47B20">
                <a:shade val="95000"/>
                <a:satMod val="105000"/>
              </a:srgbClr>
            </a:solidFill>
            <a:prstDash val="dash"/>
          </a:ln>
          <a:effectLst/>
        </p:spPr>
      </p:cxnSp>
      <p:sp>
        <p:nvSpPr>
          <p:cNvPr id="67" name="Rectangle: Rounded Corners 66">
            <a:extLst>
              <a:ext uri="{FF2B5EF4-FFF2-40B4-BE49-F238E27FC236}">
                <a16:creationId xmlns:a16="http://schemas.microsoft.com/office/drawing/2014/main" id="{B0C152AA-63FC-4018-8D04-F9C8CF80C4BB}"/>
              </a:ext>
            </a:extLst>
          </p:cNvPr>
          <p:cNvSpPr/>
          <p:nvPr/>
        </p:nvSpPr>
        <p:spPr>
          <a:xfrm>
            <a:off x="3775011"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8" name="Straight Connector 67">
            <a:extLst>
              <a:ext uri="{FF2B5EF4-FFF2-40B4-BE49-F238E27FC236}">
                <a16:creationId xmlns:a16="http://schemas.microsoft.com/office/drawing/2014/main" id="{13C5A902-8425-4E82-B757-39F1095631DA}"/>
              </a:ext>
            </a:extLst>
          </p:cNvPr>
          <p:cNvCxnSpPr>
            <a:cxnSpLocks/>
          </p:cNvCxnSpPr>
          <p:nvPr/>
        </p:nvCxnSpPr>
        <p:spPr>
          <a:xfrm>
            <a:off x="6313415" y="2422910"/>
            <a:ext cx="9288" cy="2664775"/>
          </a:xfrm>
          <a:prstGeom prst="line">
            <a:avLst/>
          </a:prstGeom>
          <a:noFill/>
          <a:ln w="9525" cap="flat" cmpd="sng" algn="ctr">
            <a:solidFill>
              <a:srgbClr val="F47B20">
                <a:shade val="95000"/>
                <a:satMod val="105000"/>
              </a:srgbClr>
            </a:solidFill>
            <a:prstDash val="dash"/>
          </a:ln>
          <a:effectLst/>
        </p:spPr>
      </p:cxnSp>
      <p:sp>
        <p:nvSpPr>
          <p:cNvPr id="69" name="Rectangle: Rounded Corners 68">
            <a:extLst>
              <a:ext uri="{FF2B5EF4-FFF2-40B4-BE49-F238E27FC236}">
                <a16:creationId xmlns:a16="http://schemas.microsoft.com/office/drawing/2014/main" id="{E41589AD-7195-4F5A-B149-5B61D8504781}"/>
              </a:ext>
            </a:extLst>
          </p:cNvPr>
          <p:cNvSpPr/>
          <p:nvPr/>
        </p:nvSpPr>
        <p:spPr>
          <a:xfrm>
            <a:off x="5789543"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70" name="Straight Connector 69">
            <a:extLst>
              <a:ext uri="{FF2B5EF4-FFF2-40B4-BE49-F238E27FC236}">
                <a16:creationId xmlns:a16="http://schemas.microsoft.com/office/drawing/2014/main" id="{4519FFE3-10D0-4799-BBB5-F980C2D260CB}"/>
              </a:ext>
            </a:extLst>
          </p:cNvPr>
          <p:cNvCxnSpPr>
            <a:cxnSpLocks/>
          </p:cNvCxnSpPr>
          <p:nvPr/>
        </p:nvCxnSpPr>
        <p:spPr>
          <a:xfrm>
            <a:off x="8313652"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1" name="Rectangle: Rounded Corners 70">
            <a:extLst>
              <a:ext uri="{FF2B5EF4-FFF2-40B4-BE49-F238E27FC236}">
                <a16:creationId xmlns:a16="http://schemas.microsoft.com/office/drawing/2014/main" id="{5E9B055A-0BA0-41FA-89A7-5DBC89F57153}"/>
              </a:ext>
            </a:extLst>
          </p:cNvPr>
          <p:cNvSpPr/>
          <p:nvPr/>
        </p:nvSpPr>
        <p:spPr>
          <a:xfrm>
            <a:off x="7618354" y="1962374"/>
            <a:ext cx="1363643" cy="312030"/>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Verification</a:t>
            </a:r>
          </a:p>
        </p:txBody>
      </p:sp>
      <p:cxnSp>
        <p:nvCxnSpPr>
          <p:cNvPr id="72" name="Straight Connector 71">
            <a:extLst>
              <a:ext uri="{FF2B5EF4-FFF2-40B4-BE49-F238E27FC236}">
                <a16:creationId xmlns:a16="http://schemas.microsoft.com/office/drawing/2014/main" id="{C7F002C9-0746-4CE4-91EE-9861436C4B8A}"/>
              </a:ext>
            </a:extLst>
          </p:cNvPr>
          <p:cNvCxnSpPr>
            <a:cxnSpLocks/>
          </p:cNvCxnSpPr>
          <p:nvPr/>
        </p:nvCxnSpPr>
        <p:spPr>
          <a:xfrm>
            <a:off x="10347239"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3" name="Rectangle: Rounded Corners 72">
            <a:extLst>
              <a:ext uri="{FF2B5EF4-FFF2-40B4-BE49-F238E27FC236}">
                <a16:creationId xmlns:a16="http://schemas.microsoft.com/office/drawing/2014/main" id="{E64E287A-2F1D-41C1-AD27-D1BED9FB8526}"/>
              </a:ext>
            </a:extLst>
          </p:cNvPr>
          <p:cNvSpPr/>
          <p:nvPr/>
        </p:nvSpPr>
        <p:spPr>
          <a:xfrm>
            <a:off x="9709067" y="1958031"/>
            <a:ext cx="1266268" cy="320464"/>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Acceptance</a:t>
            </a:r>
          </a:p>
        </p:txBody>
      </p:sp>
      <p:pic>
        <p:nvPicPr>
          <p:cNvPr id="74" name="Picture 73" descr="Logo, company name&#10;&#10;Description automatically generated">
            <a:extLst>
              <a:ext uri="{FF2B5EF4-FFF2-40B4-BE49-F238E27FC236}">
                <a16:creationId xmlns:a16="http://schemas.microsoft.com/office/drawing/2014/main" id="{8D81DB29-F2DA-44CA-B4FB-9675904BE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673" y="5415031"/>
            <a:ext cx="1954167" cy="522285"/>
          </a:xfrm>
          <a:prstGeom prst="rect">
            <a:avLst/>
          </a:prstGeom>
        </p:spPr>
      </p:pic>
      <p:pic>
        <p:nvPicPr>
          <p:cNvPr id="81" name="Graphic 80">
            <a:extLst>
              <a:ext uri="{FF2B5EF4-FFF2-40B4-BE49-F238E27FC236}">
                <a16:creationId xmlns:a16="http://schemas.microsoft.com/office/drawing/2014/main" id="{3C0B87F5-105A-45AC-BE83-9844BE386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61" name="Rectangle: Rounded Corners 60">
            <a:extLst>
              <a:ext uri="{FF2B5EF4-FFF2-40B4-BE49-F238E27FC236}">
                <a16:creationId xmlns:a16="http://schemas.microsoft.com/office/drawing/2014/main" id="{3D380D10-F71E-4D4D-ADA7-E592B7EED6AE}"/>
              </a:ext>
            </a:extLst>
          </p:cNvPr>
          <p:cNvSpPr/>
          <p:nvPr/>
        </p:nvSpPr>
        <p:spPr>
          <a:xfrm>
            <a:off x="23151" y="4159536"/>
            <a:ext cx="12089902" cy="1737246"/>
          </a:xfrm>
          <a:prstGeom prst="roundRect">
            <a:avLst/>
          </a:prstGeom>
          <a:solidFill>
            <a:srgbClr val="F47B20">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63" name="Diagram 62">
            <a:extLst>
              <a:ext uri="{FF2B5EF4-FFF2-40B4-BE49-F238E27FC236}">
                <a16:creationId xmlns:a16="http://schemas.microsoft.com/office/drawing/2014/main" id="{0640FD56-18E0-4A5C-91F4-FF3D771E7A91}"/>
              </a:ext>
            </a:extLst>
          </p:cNvPr>
          <p:cNvGraphicFramePr/>
          <p:nvPr/>
        </p:nvGraphicFramePr>
        <p:xfrm>
          <a:off x="293623" y="1791648"/>
          <a:ext cx="11697750" cy="58720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1" name="Title 11">
            <a:extLst>
              <a:ext uri="{FF2B5EF4-FFF2-40B4-BE49-F238E27FC236}">
                <a16:creationId xmlns:a16="http://schemas.microsoft.com/office/drawing/2014/main" id="{A61AA4D2-0FCA-420C-955C-7E6974E79659}"/>
              </a:ext>
            </a:extLst>
          </p:cNvPr>
          <p:cNvSpPr txBox="1">
            <a:spLocks/>
          </p:cNvSpPr>
          <p:nvPr/>
        </p:nvSpPr>
        <p:spPr>
          <a:xfrm>
            <a:off x="0" y="417576"/>
            <a:ext cx="12192000" cy="821528"/>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fontAlgn="auto">
              <a:lnSpc>
                <a:spcPct val="90000"/>
              </a:lnSpc>
              <a:spcAft>
                <a:spcPts val="600"/>
              </a:spcAft>
              <a:buClrTx/>
              <a:buSzTx/>
              <a:tabLst>
                <a:tab pos="542925" algn="l"/>
              </a:tabLst>
              <a:defRPr/>
            </a:pPr>
            <a:r>
              <a:rPr kumimoji="0" lang="en-US" sz="3600" i="0" u="none" strike="noStrike" kern="1200" cap="none" spc="50" normalizeH="0" baseline="0" noProof="0" dirty="0">
                <a:ln>
                  <a:noFill/>
                </a:ln>
                <a:solidFill>
                  <a:schemeClr val="tx1"/>
                </a:solidFill>
                <a:effectLst/>
                <a:uLnTx/>
                <a:uFillTx/>
              </a:rPr>
              <a:t>Cost Engineering approach</a:t>
            </a:r>
          </a:p>
        </p:txBody>
      </p:sp>
      <p:cxnSp>
        <p:nvCxnSpPr>
          <p:cNvPr id="32" name="Straight Connector 31">
            <a:extLst>
              <a:ext uri="{FF2B5EF4-FFF2-40B4-BE49-F238E27FC236}">
                <a16:creationId xmlns:a16="http://schemas.microsoft.com/office/drawing/2014/main" id="{6D1B0493-8261-44AB-9385-C2BEC0C205B1}"/>
              </a:ext>
            </a:extLst>
          </p:cNvPr>
          <p:cNvCxnSpPr/>
          <p:nvPr/>
        </p:nvCxnSpPr>
        <p:spPr>
          <a:xfrm>
            <a:off x="-35618"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A3BD05F-D14D-4EE3-A28C-0141958AD98F}"/>
              </a:ext>
            </a:extLst>
          </p:cNvPr>
          <p:cNvCxnSpPr/>
          <p:nvPr/>
        </p:nvCxnSpPr>
        <p:spPr>
          <a:xfrm>
            <a:off x="9279466"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6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63">
                                            <p:graphicEl>
                                              <a:dgm id="{ADF18EE7-C456-400D-9370-4FF7912A41DA}"/>
                                            </p:graphicEl>
                                          </p:spTgt>
                                        </p:tgtEl>
                                        <p:attrNameLst>
                                          <p:attrName>style.color</p:attrName>
                                        </p:attrNameLst>
                                      </p:cBhvr>
                                      <p:to>
                                        <a:schemeClr val="bg1"/>
                                      </p:to>
                                    </p:animClr>
                                    <p:animClr clrSpc="rgb" dir="cw">
                                      <p:cBhvr>
                                        <p:cTn id="7" dur="250" autoRev="1" fill="remove"/>
                                        <p:tgtEl>
                                          <p:spTgt spid="63">
                                            <p:graphicEl>
                                              <a:dgm id="{ADF18EE7-C456-400D-9370-4FF7912A41DA}"/>
                                            </p:graphicEl>
                                          </p:spTgt>
                                        </p:tgtEl>
                                        <p:attrNameLst>
                                          <p:attrName>fillcolor</p:attrName>
                                        </p:attrNameLst>
                                      </p:cBhvr>
                                      <p:to>
                                        <a:schemeClr val="bg1"/>
                                      </p:to>
                                    </p:animClr>
                                    <p:set>
                                      <p:cBhvr>
                                        <p:cTn id="8" dur="250" autoRev="1" fill="remove"/>
                                        <p:tgtEl>
                                          <p:spTgt spid="63">
                                            <p:graphicEl>
                                              <a:dgm id="{ADF18EE7-C456-400D-9370-4FF7912A41DA}"/>
                                            </p:graphicEl>
                                          </p:spTgt>
                                        </p:tgtEl>
                                        <p:attrNameLst>
                                          <p:attrName>fill.type</p:attrName>
                                        </p:attrNameLst>
                                      </p:cBhvr>
                                      <p:to>
                                        <p:strVal val="solid"/>
                                      </p:to>
                                    </p:set>
                                    <p:set>
                                      <p:cBhvr>
                                        <p:cTn id="9" dur="250" autoRev="1" fill="remove"/>
                                        <p:tgtEl>
                                          <p:spTgt spid="63">
                                            <p:graphicEl>
                                              <a:dgm id="{ADF18EE7-C456-400D-9370-4FF7912A41DA}"/>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63">
                                            <p:graphicEl>
                                              <a:dgm id="{E67A286F-A112-4E78-8868-D5DAF4D98CF4}"/>
                                            </p:graphicEl>
                                          </p:spTgt>
                                        </p:tgtEl>
                                        <p:attrNameLst>
                                          <p:attrName>style.color</p:attrName>
                                        </p:attrNameLst>
                                      </p:cBhvr>
                                      <p:to>
                                        <a:schemeClr val="bg1"/>
                                      </p:to>
                                    </p:animClr>
                                    <p:animClr clrSpc="rgb" dir="cw">
                                      <p:cBhvr>
                                        <p:cTn id="12" dur="250" autoRev="1" fill="remove"/>
                                        <p:tgtEl>
                                          <p:spTgt spid="63">
                                            <p:graphicEl>
                                              <a:dgm id="{E67A286F-A112-4E78-8868-D5DAF4D98CF4}"/>
                                            </p:graphicEl>
                                          </p:spTgt>
                                        </p:tgtEl>
                                        <p:attrNameLst>
                                          <p:attrName>fillcolor</p:attrName>
                                        </p:attrNameLst>
                                      </p:cBhvr>
                                      <p:to>
                                        <a:schemeClr val="bg1"/>
                                      </p:to>
                                    </p:animClr>
                                    <p:set>
                                      <p:cBhvr>
                                        <p:cTn id="13" dur="250" autoRev="1" fill="remove"/>
                                        <p:tgtEl>
                                          <p:spTgt spid="63">
                                            <p:graphicEl>
                                              <a:dgm id="{E67A286F-A112-4E78-8868-D5DAF4D98CF4}"/>
                                            </p:graphicEl>
                                          </p:spTgt>
                                        </p:tgtEl>
                                        <p:attrNameLst>
                                          <p:attrName>fill.type</p:attrName>
                                        </p:attrNameLst>
                                      </p:cBhvr>
                                      <p:to>
                                        <p:strVal val="solid"/>
                                      </p:to>
                                    </p:set>
                                    <p:set>
                                      <p:cBhvr>
                                        <p:cTn id="14" dur="250" autoRev="1" fill="remove"/>
                                        <p:tgtEl>
                                          <p:spTgt spid="63">
                                            <p:graphicEl>
                                              <a:dgm id="{E67A286F-A112-4E78-8868-D5DAF4D98CF4}"/>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uiExpand="1">
        <p:bldSub>
          <a:bldDgm/>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14" name="Title 11">
            <a:extLst>
              <a:ext uri="{FF2B5EF4-FFF2-40B4-BE49-F238E27FC236}">
                <a16:creationId xmlns:a16="http://schemas.microsoft.com/office/drawing/2014/main" id="{358F4821-9C9A-48A3-9EB6-17B73456077F}"/>
              </a:ext>
            </a:extLst>
          </p:cNvPr>
          <p:cNvSpPr txBox="1">
            <a:spLocks/>
          </p:cNvSpPr>
          <p:nvPr/>
        </p:nvSpPr>
        <p:spPr>
          <a:xfrm>
            <a:off x="-30476" y="491043"/>
            <a:ext cx="5865668"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lang="en-GB" sz="3200" b="0" dirty="0">
                <a:solidFill>
                  <a:prstClr val="white"/>
                </a:solidFill>
                <a:latin typeface="Fira Sans SemiBold" panose="020B0603050000020004" pitchFamily="34" charset="0"/>
                <a:ea typeface="Fira Sans SemiBold" panose="020B0603050000020004" pitchFamily="34" charset="0"/>
              </a:rPr>
              <a:t>3. Implementation plan</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
        <p:nvSpPr>
          <p:cNvPr id="4" name="Rectangle 3">
            <a:extLst>
              <a:ext uri="{FF2B5EF4-FFF2-40B4-BE49-F238E27FC236}">
                <a16:creationId xmlns:a16="http://schemas.microsoft.com/office/drawing/2014/main" id="{476E2D41-A999-4795-A5C7-5EE9A12A977C}"/>
              </a:ext>
            </a:extLst>
          </p:cNvPr>
          <p:cNvSpPr/>
          <p:nvPr/>
        </p:nvSpPr>
        <p:spPr>
          <a:xfrm>
            <a:off x="247650" y="2047875"/>
            <a:ext cx="3571875" cy="551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ubtitle 2">
            <a:extLst>
              <a:ext uri="{FF2B5EF4-FFF2-40B4-BE49-F238E27FC236}">
                <a16:creationId xmlns:a16="http://schemas.microsoft.com/office/drawing/2014/main" id="{421559D4-F564-4F02-9867-3FAB7B476E3F}"/>
              </a:ext>
            </a:extLst>
          </p:cNvPr>
          <p:cNvSpPr txBox="1">
            <a:spLocks/>
          </p:cNvSpPr>
          <p:nvPr/>
        </p:nvSpPr>
        <p:spPr>
          <a:xfrm>
            <a:off x="371093" y="2047875"/>
            <a:ext cx="7182231" cy="387743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buClr>
                <a:schemeClr val="accent2"/>
              </a:buClr>
              <a:tabLst>
                <a:tab pos="4667250" algn="r"/>
              </a:tabLst>
            </a:pPr>
            <a:r>
              <a:rPr lang="en-US" sz="2400" spc="30" dirty="0">
                <a:latin typeface="Fira Sans" panose="020B0503050000020004" pitchFamily="34" charset="0"/>
                <a:ea typeface="Fira Sans" panose="020B0503050000020004" pitchFamily="34" charset="0"/>
              </a:rPr>
              <a:t>Findings workshop</a:t>
            </a:r>
          </a:p>
          <a:p>
            <a:pPr indent="-228600">
              <a:buClr>
                <a:schemeClr val="accent2"/>
              </a:buClr>
              <a:tabLst>
                <a:tab pos="4667250" algn="r"/>
              </a:tabLst>
            </a:pPr>
            <a:r>
              <a:rPr lang="en-US" sz="2400" spc="30" dirty="0">
                <a:latin typeface="Fira Sans" panose="020B0503050000020004" pitchFamily="34" charset="0"/>
                <a:ea typeface="Fira Sans" panose="020B0503050000020004" pitchFamily="34" charset="0"/>
              </a:rPr>
              <a:t>Detailed out final solution</a:t>
            </a:r>
          </a:p>
          <a:p>
            <a:pPr indent="-228600">
              <a:buClr>
                <a:schemeClr val="accent2"/>
              </a:buClr>
              <a:tabLst>
                <a:tab pos="4667250" algn="r"/>
              </a:tabLst>
            </a:pPr>
            <a:r>
              <a:rPr lang="en-US" sz="2400" spc="30" dirty="0">
                <a:latin typeface="Fira Sans" panose="020B0503050000020004" pitchFamily="34" charset="0"/>
                <a:ea typeface="Fira Sans" panose="020B0503050000020004" pitchFamily="34" charset="0"/>
              </a:rPr>
              <a:t>Work process (diagram)</a:t>
            </a:r>
          </a:p>
          <a:p>
            <a:pPr marL="857250" lvl="1" indent="-342900">
              <a:buClr>
                <a:schemeClr val="accent2"/>
              </a:buClr>
              <a:buFont typeface="Arial" panose="020B0604020202020204" pitchFamily="34" charset="0"/>
              <a:buChar char="•"/>
              <a:tabLst>
                <a:tab pos="4667250" algn="r"/>
              </a:tabLst>
            </a:pPr>
            <a:r>
              <a:rPr lang="en-US" sz="2000" spc="30" dirty="0">
                <a:latin typeface="Fira Sans" panose="020B0503050000020004" pitchFamily="34" charset="0"/>
                <a:ea typeface="Fira Sans" panose="020B0503050000020004" pitchFamily="34" charset="0"/>
              </a:rPr>
              <a:t>Optimized</a:t>
            </a:r>
          </a:p>
          <a:p>
            <a:pPr marL="857250" lvl="1" indent="-342900">
              <a:buClr>
                <a:schemeClr val="accent2"/>
              </a:buClr>
              <a:buFont typeface="Arial" panose="020B0604020202020204" pitchFamily="34" charset="0"/>
              <a:buChar char="•"/>
              <a:tabLst>
                <a:tab pos="4667250" algn="r"/>
              </a:tabLst>
            </a:pPr>
            <a:r>
              <a:rPr lang="en-US" sz="2000" spc="30" dirty="0">
                <a:latin typeface="Fira Sans" panose="020B0503050000020004" pitchFamily="34" charset="0"/>
                <a:ea typeface="Fira Sans" panose="020B0503050000020004" pitchFamily="34" charset="0"/>
              </a:rPr>
              <a:t>Standardized</a:t>
            </a:r>
          </a:p>
          <a:p>
            <a:pPr marL="857250" lvl="1" indent="-342900">
              <a:buClr>
                <a:schemeClr val="accent2"/>
              </a:buClr>
              <a:buFont typeface="Arial" panose="020B0604020202020204" pitchFamily="34" charset="0"/>
              <a:buChar char="•"/>
              <a:tabLst>
                <a:tab pos="4667250" algn="r"/>
              </a:tabLst>
            </a:pPr>
            <a:r>
              <a:rPr lang="en-US" sz="2000" spc="30" dirty="0">
                <a:latin typeface="Fira Sans" panose="020B0503050000020004" pitchFamily="34" charset="0"/>
                <a:ea typeface="Fira Sans" panose="020B0503050000020004" pitchFamily="34" charset="0"/>
              </a:rPr>
              <a:t>Harmonized</a:t>
            </a:r>
          </a:p>
        </p:txBody>
      </p:sp>
      <p:pic>
        <p:nvPicPr>
          <p:cNvPr id="5" name="Picture 4" descr="A picture containing text, transport, aircraft&#10;&#10;Description automatically generated">
            <a:extLst>
              <a:ext uri="{FF2B5EF4-FFF2-40B4-BE49-F238E27FC236}">
                <a16:creationId xmlns:a16="http://schemas.microsoft.com/office/drawing/2014/main" id="{360824EA-3DCE-4984-9E6D-7A67F9E5C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3822" y="712453"/>
            <a:ext cx="4271558" cy="5586149"/>
          </a:xfrm>
          <a:prstGeom prst="rect">
            <a:avLst/>
          </a:prstGeom>
        </p:spPr>
      </p:pic>
    </p:spTree>
    <p:extLst>
      <p:ext uri="{BB962C8B-B14F-4D97-AF65-F5344CB8AC3E}">
        <p14:creationId xmlns:p14="http://schemas.microsoft.com/office/powerpoint/2010/main" val="1703508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A62DB8-4407-43E0-B5AD-D8940D96AC34}"/>
              </a:ext>
            </a:extLst>
          </p:cNvPr>
          <p:cNvSpPr/>
          <p:nvPr/>
        </p:nvSpPr>
        <p:spPr>
          <a:xfrm>
            <a:off x="803893" y="3429000"/>
            <a:ext cx="4404227" cy="2443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472D7207-B09C-42F4-9A24-6DA257298F31}"/>
              </a:ext>
            </a:extLst>
          </p:cNvPr>
          <p:cNvSpPr/>
          <p:nvPr/>
        </p:nvSpPr>
        <p:spPr>
          <a:xfrm>
            <a:off x="803894" y="2142606"/>
            <a:ext cx="4509786" cy="8646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Open Sans"/>
              <a:ea typeface="+mn-ea"/>
              <a:cs typeface="+mn-cs"/>
            </a:endParaRPr>
          </a:p>
        </p:txBody>
      </p:sp>
      <p:sp>
        <p:nvSpPr>
          <p:cNvPr id="6" name="Title 11">
            <a:extLst>
              <a:ext uri="{FF2B5EF4-FFF2-40B4-BE49-F238E27FC236}">
                <a16:creationId xmlns:a16="http://schemas.microsoft.com/office/drawing/2014/main" id="{87D94606-46A2-4734-BBAC-51FE474364F0}"/>
              </a:ext>
            </a:extLst>
          </p:cNvPr>
          <p:cNvSpPr txBox="1">
            <a:spLocks/>
          </p:cNvSpPr>
          <p:nvPr/>
        </p:nvSpPr>
        <p:spPr>
          <a:xfrm>
            <a:off x="-30476" y="491043"/>
            <a:ext cx="3706982"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Speaker</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
        <p:nvSpPr>
          <p:cNvPr id="2" name="Content Placeholder 11">
            <a:extLst>
              <a:ext uri="{FF2B5EF4-FFF2-40B4-BE49-F238E27FC236}">
                <a16:creationId xmlns:a16="http://schemas.microsoft.com/office/drawing/2014/main" id="{FE08F327-2CDD-4738-9E68-4085369069F0}"/>
              </a:ext>
            </a:extLst>
          </p:cNvPr>
          <p:cNvSpPr txBox="1">
            <a:spLocks/>
          </p:cNvSpPr>
          <p:nvPr/>
        </p:nvSpPr>
        <p:spPr>
          <a:xfrm>
            <a:off x="1034322" y="1522286"/>
            <a:ext cx="4032488" cy="576071"/>
          </a:xfrm>
          <a:prstGeom prst="rect">
            <a:avLst/>
          </a:prstGeom>
        </p:spPr>
        <p:txBody>
          <a:bodyPr>
            <a:noAutofit/>
          </a:bodyPr>
          <a:lstStyle>
            <a:lvl1pPr marL="342900" indent="-342900" algn="l" defTabSz="914400" rtl="0" eaLnBrk="1" latinLnBrk="0" hangingPunct="1">
              <a:spcBef>
                <a:spcPct val="20000"/>
              </a:spcBef>
              <a:buClr>
                <a:srgbClr val="F47B20"/>
              </a:buClr>
              <a:buSzPct val="80000"/>
              <a:buFont typeface="Wingdings" panose="05000000000000000000" pitchFamily="2" charset="2"/>
              <a:buChar char="§"/>
              <a:defRPr sz="2800" kern="1200" spc="50" baseline="0">
                <a:solidFill>
                  <a:schemeClr val="tx1"/>
                </a:solidFill>
                <a:latin typeface="+mj-lt"/>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47B20"/>
              </a:buClr>
              <a:buSzPct val="80000"/>
              <a:buFont typeface="Wingdings" panose="05000000000000000000" pitchFamily="2" charset="2"/>
              <a:buChar char="§"/>
              <a:defRPr sz="2400" kern="1200" spc="50" baseline="0">
                <a:solidFill>
                  <a:schemeClr val="tx1"/>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47B20"/>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47B20"/>
              </a:buClr>
              <a:buSzPct val="80000"/>
              <a:buFont typeface="Wingdings" panose="05000000000000000000" pitchFamily="2" charset="2"/>
              <a:buChar char="§"/>
              <a:defRPr sz="1800" kern="1200" spc="50" baseline="0">
                <a:solidFill>
                  <a:schemeClr val="tx1"/>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47B20"/>
              </a:buClr>
              <a:buSzPct val="80000"/>
              <a:buFont typeface="Wingdings" panose="05000000000000000000" pitchFamily="2" charset="2"/>
              <a:buChar char="§"/>
              <a:defRPr sz="1800" kern="1200" spc="50" baseline="0">
                <a:solidFill>
                  <a:schemeClr val="tx1"/>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ct val="20000"/>
              </a:spcBef>
              <a:spcAft>
                <a:spcPts val="0"/>
              </a:spcAft>
              <a:buClr>
                <a:srgbClr val="F47B20"/>
              </a:buClr>
              <a:buSzPct val="80000"/>
              <a:buFont typeface="Wingdings" panose="05000000000000000000" pitchFamily="2" charset="2"/>
              <a:buNone/>
              <a:tabLst/>
              <a:defRPr/>
            </a:pPr>
            <a:r>
              <a:rPr kumimoji="0" lang="en-GB" sz="2000" b="0" i="0" u="none" strike="noStrike" kern="1200" cap="none" spc="50" normalizeH="0" baseline="0" noProof="0" dirty="0">
                <a:ln>
                  <a:noFill/>
                </a:ln>
                <a:solidFill>
                  <a:srgbClr val="2E2F33"/>
                </a:solidFill>
                <a:effectLst/>
                <a:uLnTx/>
                <a:uFillTx/>
                <a:latin typeface="Fira Sans"/>
                <a:ea typeface="Open Sans" panose="020B0606030504020204" pitchFamily="34" charset="0"/>
                <a:cs typeface="Open Sans" panose="020B0606030504020204" pitchFamily="34" charset="0"/>
              </a:rPr>
              <a:t>Sharon Bosch</a:t>
            </a:r>
          </a:p>
        </p:txBody>
      </p:sp>
      <p:sp>
        <p:nvSpPr>
          <p:cNvPr id="8" name="TextBox 7">
            <a:extLst>
              <a:ext uri="{FF2B5EF4-FFF2-40B4-BE49-F238E27FC236}">
                <a16:creationId xmlns:a16="http://schemas.microsoft.com/office/drawing/2014/main" id="{2459BB90-54DF-4AA0-9533-9F570D39F3AF}"/>
              </a:ext>
            </a:extLst>
          </p:cNvPr>
          <p:cNvSpPr txBox="1"/>
          <p:nvPr/>
        </p:nvSpPr>
        <p:spPr>
          <a:xfrm>
            <a:off x="1116778" y="3522597"/>
            <a:ext cx="4091343"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2E2F33"/>
                </a:solidFill>
                <a:latin typeface="Fira Sans"/>
              </a:rPr>
              <a:t>Rotterdam / Zwijndrecht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rgbClr val="2E2F33"/>
              </a:solidFill>
              <a:latin typeface="Fira Sans"/>
            </a:endParaRPr>
          </a:p>
          <a:p>
            <a:pPr marL="285750" indent="-285750">
              <a:buFont typeface="Arial" panose="020B0604020202020204" pitchFamily="34" charset="0"/>
              <a:buChar char="•"/>
              <a:defRPr/>
            </a:pPr>
            <a:r>
              <a:rPr kumimoji="0" lang="en-GB" sz="1400" b="0" i="0" u="none" strike="noStrike" kern="1200" cap="none" spc="0" normalizeH="0" baseline="0" noProof="0" dirty="0">
                <a:ln>
                  <a:noFill/>
                </a:ln>
                <a:solidFill>
                  <a:srgbClr val="2E2F33"/>
                </a:solidFill>
                <a:effectLst/>
                <a:uLnTx/>
                <a:uFillTx/>
                <a:latin typeface="Fira Sans"/>
                <a:ea typeface="+mn-ea"/>
                <a:cs typeface="+mn-cs"/>
              </a:rPr>
              <a:t>MSc. Chemical Engineering, TU Delft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rgbClr val="2E2F33"/>
              </a:solidFill>
              <a:latin typeface="Fira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2E2F33"/>
                </a:solidFill>
                <a:latin typeface="Fira Sans"/>
              </a:rPr>
              <a:t>Cleopatra Implementations for multinational companies in different industries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rgbClr val="2E2F33"/>
              </a:solidFill>
              <a:latin typeface="Fira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2E2F33"/>
                </a:solidFill>
                <a:latin typeface="Fira Sans"/>
              </a:rPr>
              <a:t>Experienced in PRINCE2 and </a:t>
            </a:r>
            <a:r>
              <a:rPr kumimoji="0" lang="en-GB" sz="1400" b="0" i="0" u="none" strike="noStrike" kern="1200" cap="none" spc="0" normalizeH="0" baseline="0" noProof="0" dirty="0">
                <a:ln>
                  <a:noFill/>
                </a:ln>
                <a:solidFill>
                  <a:srgbClr val="2E2F33"/>
                </a:solidFill>
                <a:effectLst/>
                <a:uLnTx/>
                <a:uFillTx/>
                <a:latin typeface="Fira Sans"/>
                <a:ea typeface="+mn-ea"/>
                <a:cs typeface="+mn-cs"/>
              </a:rPr>
              <a:t>Scrum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E2F33"/>
              </a:solidFill>
              <a:effectLst/>
              <a:uLnTx/>
              <a:uFillTx/>
              <a:latin typeface="Fir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E2F33"/>
              </a:solidFill>
              <a:effectLst/>
              <a:uLnTx/>
              <a:uFillTx/>
              <a:latin typeface="Fira Sans"/>
              <a:ea typeface="+mn-ea"/>
              <a:cs typeface="+mn-cs"/>
            </a:endParaRPr>
          </a:p>
        </p:txBody>
      </p:sp>
      <p:sp>
        <p:nvSpPr>
          <p:cNvPr id="9" name="TextBox 8">
            <a:extLst>
              <a:ext uri="{FF2B5EF4-FFF2-40B4-BE49-F238E27FC236}">
                <a16:creationId xmlns:a16="http://schemas.microsoft.com/office/drawing/2014/main" id="{0F36ED80-685F-4CDA-8F90-0B95EE9009C3}"/>
              </a:ext>
            </a:extLst>
          </p:cNvPr>
          <p:cNvSpPr txBox="1"/>
          <p:nvPr/>
        </p:nvSpPr>
        <p:spPr>
          <a:xfrm>
            <a:off x="1116778" y="2264918"/>
            <a:ext cx="4091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solidFill>
                  <a:srgbClr val="2E2F33"/>
                </a:solidFill>
                <a:latin typeface="Fira Sans"/>
              </a:rPr>
              <a:t>Software Implementation Consultant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2E2F33"/>
                </a:solidFill>
                <a:effectLst/>
                <a:uLnTx/>
                <a:uFillTx/>
                <a:latin typeface="Fira Sans"/>
                <a:ea typeface="+mn-ea"/>
                <a:cs typeface="+mn-cs"/>
              </a:rPr>
              <a:t>Cost Engineering Consultancy</a:t>
            </a:r>
            <a:endParaRPr kumimoji="0" lang="en-US" sz="1800" b="0" u="none" strike="noStrike" kern="1200" cap="none" spc="0" normalizeH="0" baseline="0" noProof="0" dirty="0">
              <a:ln>
                <a:noFill/>
              </a:ln>
              <a:solidFill>
                <a:srgbClr val="2E2F33"/>
              </a:solidFill>
              <a:effectLst/>
              <a:uLnTx/>
              <a:uFillTx/>
              <a:latin typeface="Fira Sans"/>
              <a:ea typeface="+mn-ea"/>
              <a:cs typeface="+mn-cs"/>
            </a:endParaRPr>
          </a:p>
        </p:txBody>
      </p:sp>
      <p:sp>
        <p:nvSpPr>
          <p:cNvPr id="13" name="Arrow: Chevron 12">
            <a:extLst>
              <a:ext uri="{FF2B5EF4-FFF2-40B4-BE49-F238E27FC236}">
                <a16:creationId xmlns:a16="http://schemas.microsoft.com/office/drawing/2014/main" id="{B7B41E89-FFFE-4D0C-AB9D-B48AF01740F2}"/>
              </a:ext>
            </a:extLst>
          </p:cNvPr>
          <p:cNvSpPr/>
          <p:nvPr/>
        </p:nvSpPr>
        <p:spPr>
          <a:xfrm>
            <a:off x="688680" y="1786988"/>
            <a:ext cx="115214" cy="11521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E2F33"/>
              </a:solidFill>
              <a:effectLst/>
              <a:uLnTx/>
              <a:uFillTx/>
              <a:latin typeface="Open Sans"/>
              <a:ea typeface="+mn-ea"/>
              <a:cs typeface="+mn-cs"/>
            </a:endParaRPr>
          </a:p>
        </p:txBody>
      </p:sp>
    </p:spTree>
    <p:extLst>
      <p:ext uri="{BB962C8B-B14F-4D97-AF65-F5344CB8AC3E}">
        <p14:creationId xmlns:p14="http://schemas.microsoft.com/office/powerpoint/2010/main" val="4204936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5" name="Content Placeholder 5">
            <a:extLst>
              <a:ext uri="{FF2B5EF4-FFF2-40B4-BE49-F238E27FC236}">
                <a16:creationId xmlns:a16="http://schemas.microsoft.com/office/drawing/2014/main" id="{C2341AF8-F655-4E6C-B04E-09488FEF2B35}"/>
              </a:ext>
            </a:extLst>
          </p:cNvPr>
          <p:cNvSpPr txBox="1">
            <a:spLocks/>
          </p:cNvSpPr>
          <p:nvPr/>
        </p:nvSpPr>
        <p:spPr>
          <a:xfrm>
            <a:off x="643466" y="1758398"/>
            <a:ext cx="10637163" cy="4723774"/>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457200" indent="0" algn="l" defTabSz="914400" rtl="0" eaLnBrk="1" latinLnBrk="0" hangingPunct="1">
              <a:spcBef>
                <a:spcPct val="20000"/>
              </a:spcBef>
              <a:buFont typeface="Arial" pitchFamily="34" charset="0"/>
              <a:buNone/>
              <a:defRPr sz="1800" kern="1200" spc="50" baseline="0">
                <a:solidFill>
                  <a:schemeClr val="tx1">
                    <a:tint val="75000"/>
                  </a:schemeClr>
                </a:solidFill>
                <a:latin typeface="Fira Sans Condensed Medium" panose="020B0603050000020004" pitchFamily="34" charset="0"/>
                <a:ea typeface="Open Sans" panose="020B0606030504020204" pitchFamily="34" charset="0"/>
                <a:cs typeface="Open Sans" panose="020B0606030504020204" pitchFamily="34" charset="0"/>
              </a:defRPr>
            </a:lvl2pPr>
            <a:lvl3pPr marL="914400" indent="0" algn="l" defTabSz="914400" rtl="0" eaLnBrk="1" latinLnBrk="0" hangingPunct="1">
              <a:spcBef>
                <a:spcPct val="20000"/>
              </a:spcBef>
              <a:buFont typeface="Arial" pitchFamily="34" charset="0"/>
              <a:buNone/>
              <a:defRPr sz="1600" kern="1200" spc="50" baseline="0">
                <a:solidFill>
                  <a:schemeClr val="tx1">
                    <a:tint val="75000"/>
                  </a:schemeClr>
                </a:solidFill>
                <a:latin typeface="Fira Sans Condensed Medium" panose="020B0603050000020004" pitchFamily="34" charset="0"/>
                <a:ea typeface="Open Sans" panose="020B0606030504020204" pitchFamily="34" charset="0"/>
                <a:cs typeface="Open Sans" panose="020B0606030504020204" pitchFamily="34" charset="0"/>
              </a:defRPr>
            </a:lvl3pPr>
            <a:lvl4pPr marL="1371600" indent="0" algn="l" defTabSz="914400" rtl="0" eaLnBrk="1" latinLnBrk="0" hangingPunct="1">
              <a:spcBef>
                <a:spcPct val="20000"/>
              </a:spcBef>
              <a:buFont typeface="Arial" pitchFamily="34" charset="0"/>
              <a:buNone/>
              <a:defRPr sz="1400" kern="1200" spc="50" baseline="0">
                <a:solidFill>
                  <a:schemeClr val="tx1">
                    <a:tint val="75000"/>
                  </a:schemeClr>
                </a:solidFill>
                <a:latin typeface="Fira Sans Condensed Medium" panose="020B0603050000020004" pitchFamily="34" charset="0"/>
                <a:ea typeface="Open Sans" panose="020B0606030504020204" pitchFamily="34" charset="0"/>
                <a:cs typeface="Open Sans" panose="020B0606030504020204" pitchFamily="34" charset="0"/>
              </a:defRPr>
            </a:lvl4pPr>
            <a:lvl5pPr marL="1828800" indent="0" algn="l" defTabSz="914400" rtl="0" eaLnBrk="1" latinLnBrk="0" hangingPunct="1">
              <a:spcBef>
                <a:spcPct val="20000"/>
              </a:spcBef>
              <a:buFont typeface="Arial" pitchFamily="34" charset="0"/>
              <a:buNone/>
              <a:defRPr sz="1400" kern="1200" spc="50" baseline="0">
                <a:solidFill>
                  <a:schemeClr val="tx1">
                    <a:tint val="75000"/>
                  </a:schemeClr>
                </a:solidFill>
                <a:latin typeface="Fira Sans Condensed Medium" panose="020B0603050000020004" pitchFamily="34" charset="0"/>
                <a:ea typeface="Open Sans" panose="020B0606030504020204" pitchFamily="34" charset="0"/>
                <a:cs typeface="Open Sans" panose="020B0606030504020204"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10000"/>
              </a:lnSpc>
              <a:spcBef>
                <a:spcPct val="20000"/>
              </a:spcBef>
              <a:spcAft>
                <a:spcPts val="0"/>
              </a:spcAft>
              <a:buClr>
                <a:srgbClr val="F47B20"/>
              </a:buClr>
              <a:buSzTx/>
              <a:buFont typeface="Wingdings" panose="05000000000000000000" pitchFamily="2" charset="2"/>
              <a:buChar char="ü"/>
              <a:tabLst/>
              <a:defRPr/>
            </a:pPr>
            <a:endParaRPr kumimoji="0" lang="en-GB" sz="2400" b="0" i="0" u="none" strike="noStrike" kern="1200" cap="none" spc="30" normalizeH="0" baseline="0" noProof="0" dirty="0">
              <a:ln>
                <a:noFill/>
              </a:ln>
              <a:solidFill>
                <a:srgbClr val="2E2F33"/>
              </a:solidFill>
              <a:effectLst/>
              <a:uLnTx/>
              <a:uFillTx/>
              <a:latin typeface="Fira Sans Condensed Book" panose="020B0503050000020004" charset="0"/>
              <a:ea typeface="Fira Sans SemiBold" panose="020B0603050000020004" pitchFamily="34" charset="0"/>
              <a:cs typeface="Open Sans" panose="020B0606030504020204" pitchFamily="34" charset="0"/>
            </a:endParaRPr>
          </a:p>
        </p:txBody>
      </p:sp>
      <p:sp>
        <p:nvSpPr>
          <p:cNvPr id="12" name="Subtitle 2">
            <a:extLst>
              <a:ext uri="{FF2B5EF4-FFF2-40B4-BE49-F238E27FC236}">
                <a16:creationId xmlns:a16="http://schemas.microsoft.com/office/drawing/2014/main" id="{CB4FE9D9-2D11-4603-9F92-5CB158BC5A4C}"/>
              </a:ext>
            </a:extLst>
          </p:cNvPr>
          <p:cNvSpPr txBox="1">
            <a:spLocks/>
          </p:cNvSpPr>
          <p:nvPr/>
        </p:nvSpPr>
        <p:spPr>
          <a:xfrm>
            <a:off x="371093" y="2047875"/>
            <a:ext cx="6124957" cy="387743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a:buClr>
                <a:schemeClr val="accent2"/>
              </a:buClr>
              <a:buNone/>
              <a:tabLst>
                <a:tab pos="4667250" algn="r"/>
              </a:tabLst>
            </a:pPr>
            <a:r>
              <a:rPr lang="en-GB" sz="2400" spc="30" dirty="0">
                <a:latin typeface="Fira Sans" panose="020B0503050000020004" pitchFamily="34" charset="0"/>
                <a:ea typeface="Fira Sans" panose="020B0503050000020004" pitchFamily="34" charset="0"/>
              </a:rPr>
              <a:t>Optimized, standardized harmonized work process</a:t>
            </a:r>
          </a:p>
          <a:p>
            <a:pPr marL="571500" indent="-457200">
              <a:buClr>
                <a:schemeClr val="accent2"/>
              </a:buClr>
              <a:buFont typeface="Wingdings" panose="05000000000000000000" pitchFamily="2" charset="2"/>
              <a:buChar char="ü"/>
              <a:tabLst>
                <a:tab pos="4667250" algn="r"/>
              </a:tabLst>
            </a:pPr>
            <a:r>
              <a:rPr lang="en-GB" sz="2200" spc="30" dirty="0">
                <a:latin typeface="Fira Sans" panose="020B0503050000020004" pitchFamily="34" charset="0"/>
                <a:ea typeface="Fira Sans" panose="020B0503050000020004" pitchFamily="34" charset="0"/>
              </a:rPr>
              <a:t>Reductions in variability</a:t>
            </a:r>
          </a:p>
          <a:p>
            <a:pPr marL="571500" indent="-457200">
              <a:buClr>
                <a:schemeClr val="accent2"/>
              </a:buClr>
              <a:buFont typeface="Wingdings" panose="05000000000000000000" pitchFamily="2" charset="2"/>
              <a:buChar char="ü"/>
              <a:tabLst>
                <a:tab pos="4667250" algn="r"/>
              </a:tabLst>
            </a:pPr>
            <a:r>
              <a:rPr lang="en-GB" sz="2200" spc="30" dirty="0">
                <a:latin typeface="Fira Sans" panose="020B0503050000020004" pitchFamily="34" charset="0"/>
                <a:ea typeface="Fira Sans" panose="020B0503050000020004" pitchFamily="34" charset="0"/>
              </a:rPr>
              <a:t>Easier training of new users</a:t>
            </a:r>
          </a:p>
          <a:p>
            <a:pPr marL="571500" indent="-457200">
              <a:buClr>
                <a:schemeClr val="accent2"/>
              </a:buClr>
              <a:buFont typeface="Wingdings" panose="05000000000000000000" pitchFamily="2" charset="2"/>
              <a:buChar char="ü"/>
              <a:tabLst>
                <a:tab pos="4667250" algn="r"/>
              </a:tabLst>
            </a:pPr>
            <a:r>
              <a:rPr lang="en-GB" sz="2200" spc="30" dirty="0">
                <a:latin typeface="Fira Sans" panose="020B0503050000020004" pitchFamily="34" charset="0"/>
                <a:ea typeface="Fira Sans" panose="020B0503050000020004" pitchFamily="34" charset="0"/>
              </a:rPr>
              <a:t>Reductions in human errors</a:t>
            </a:r>
          </a:p>
          <a:p>
            <a:pPr marL="571500" indent="-457200">
              <a:buClr>
                <a:schemeClr val="accent2"/>
              </a:buClr>
              <a:buFont typeface="Wingdings" panose="05000000000000000000" pitchFamily="2" charset="2"/>
              <a:buChar char="ü"/>
              <a:tabLst>
                <a:tab pos="4667250" algn="r"/>
              </a:tabLst>
            </a:pPr>
            <a:r>
              <a:rPr lang="en-GB" sz="2200" spc="30" dirty="0">
                <a:latin typeface="Fira Sans" panose="020B0503050000020004" pitchFamily="34" charset="0"/>
                <a:ea typeface="Fira Sans" panose="020B0503050000020004" pitchFamily="34" charset="0"/>
              </a:rPr>
              <a:t>Have a baseline for future improvement activities</a:t>
            </a:r>
          </a:p>
        </p:txBody>
      </p:sp>
      <p:pic>
        <p:nvPicPr>
          <p:cNvPr id="13" name="Picture 2" descr="Flow Chart Coloring Page - Ultra Coloring Pages">
            <a:extLst>
              <a:ext uri="{FF2B5EF4-FFF2-40B4-BE49-F238E27FC236}">
                <a16:creationId xmlns:a16="http://schemas.microsoft.com/office/drawing/2014/main" id="{7AAA50A4-47C1-4EC0-AC20-12B158CEB61B}"/>
              </a:ext>
            </a:extLst>
          </p:cNvPr>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b="13874"/>
          <a:stretch/>
        </p:blipFill>
        <p:spPr bwMode="auto">
          <a:xfrm>
            <a:off x="6459262" y="1273182"/>
            <a:ext cx="5492484" cy="473046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1">
            <a:extLst>
              <a:ext uri="{FF2B5EF4-FFF2-40B4-BE49-F238E27FC236}">
                <a16:creationId xmlns:a16="http://schemas.microsoft.com/office/drawing/2014/main" id="{CC0888CC-190F-4075-9B68-A7969AA77644}"/>
              </a:ext>
            </a:extLst>
          </p:cNvPr>
          <p:cNvSpPr txBox="1">
            <a:spLocks/>
          </p:cNvSpPr>
          <p:nvPr/>
        </p:nvSpPr>
        <p:spPr>
          <a:xfrm>
            <a:off x="-30476" y="491043"/>
            <a:ext cx="5865668"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lang="en-GB" sz="3200" b="0" dirty="0">
                <a:solidFill>
                  <a:prstClr val="white"/>
                </a:solidFill>
                <a:latin typeface="Fira Sans SemiBold" panose="020B0603050000020004" pitchFamily="34" charset="0"/>
                <a:ea typeface="Fira Sans SemiBold" panose="020B0603050000020004" pitchFamily="34" charset="0"/>
              </a:rPr>
              <a:t>3. Implementation plan</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Tree>
    <p:extLst>
      <p:ext uri="{BB962C8B-B14F-4D97-AF65-F5344CB8AC3E}">
        <p14:creationId xmlns:p14="http://schemas.microsoft.com/office/powerpoint/2010/main" val="3514556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or 1">
            <a:extLst>
              <a:ext uri="{FF2B5EF4-FFF2-40B4-BE49-F238E27FC236}">
                <a16:creationId xmlns:a16="http://schemas.microsoft.com/office/drawing/2014/main" id="{17F9111D-E3DF-40AC-9930-43F19064B685}"/>
              </a:ext>
            </a:extLst>
          </p:cNvPr>
          <p:cNvCxnSpPr>
            <a:cxnSpLocks/>
          </p:cNvCxnSpPr>
          <p:nvPr/>
        </p:nvCxnSpPr>
        <p:spPr>
          <a:xfrm>
            <a:off x="4222600" y="3951453"/>
            <a:ext cx="430454" cy="3873"/>
          </a:xfrm>
          <a:prstGeom prst="line">
            <a:avLst/>
          </a:prstGeom>
          <a:ln w="1905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ctor 1">
            <a:extLst>
              <a:ext uri="{FF2B5EF4-FFF2-40B4-BE49-F238E27FC236}">
                <a16:creationId xmlns:a16="http://schemas.microsoft.com/office/drawing/2014/main" id="{7F02CA6E-2642-405D-9CCB-5107930AEA25}"/>
              </a:ext>
            </a:extLst>
          </p:cNvPr>
          <p:cNvCxnSpPr>
            <a:cxnSpLocks/>
          </p:cNvCxnSpPr>
          <p:nvPr/>
        </p:nvCxnSpPr>
        <p:spPr>
          <a:xfrm>
            <a:off x="7527543" y="3951453"/>
            <a:ext cx="430454" cy="3873"/>
          </a:xfrm>
          <a:prstGeom prst="line">
            <a:avLst/>
          </a:prstGeom>
          <a:ln w="1905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ED09CF3-3094-4B0B-9598-5A9690B2CC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grpSp>
        <p:nvGrpSpPr>
          <p:cNvPr id="10" name="Group 9">
            <a:extLst>
              <a:ext uri="{FF2B5EF4-FFF2-40B4-BE49-F238E27FC236}">
                <a16:creationId xmlns:a16="http://schemas.microsoft.com/office/drawing/2014/main" id="{119BF6E7-C2F9-48E0-96DA-8925BA7B72CB}"/>
              </a:ext>
            </a:extLst>
          </p:cNvPr>
          <p:cNvGrpSpPr/>
          <p:nvPr/>
        </p:nvGrpSpPr>
        <p:grpSpPr>
          <a:xfrm>
            <a:off x="4653055" y="2255713"/>
            <a:ext cx="2874488" cy="3339942"/>
            <a:chOff x="5804474" y="2412323"/>
            <a:chExt cx="1561720" cy="1899574"/>
          </a:xfrm>
          <a:solidFill>
            <a:schemeClr val="accent6">
              <a:lumMod val="20000"/>
              <a:lumOff val="80000"/>
            </a:schemeClr>
          </a:solidFill>
        </p:grpSpPr>
        <p:sp>
          <p:nvSpPr>
            <p:cNvPr id="11" name="Rechthoek 30">
              <a:extLst>
                <a:ext uri="{FF2B5EF4-FFF2-40B4-BE49-F238E27FC236}">
                  <a16:creationId xmlns:a16="http://schemas.microsoft.com/office/drawing/2014/main" id="{342388FC-9482-49C7-882F-7347923EE1A7}"/>
                </a:ext>
              </a:extLst>
            </p:cNvPr>
            <p:cNvSpPr/>
            <p:nvPr/>
          </p:nvSpPr>
          <p:spPr>
            <a:xfrm>
              <a:off x="5804474" y="2412323"/>
              <a:ext cx="1561720" cy="1899574"/>
            </a:xfrm>
            <a:prstGeom prst="rect">
              <a:avLst/>
            </a:prstGeom>
            <a:grp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mj-lt"/>
              </a:endParaRPr>
            </a:p>
          </p:txBody>
        </p:sp>
        <p:pic>
          <p:nvPicPr>
            <p:cNvPr id="12" name="Graphic 11" descr="Presentatie met controlelijst met effen opvulling">
              <a:extLst>
                <a:ext uri="{FF2B5EF4-FFF2-40B4-BE49-F238E27FC236}">
                  <a16:creationId xmlns:a16="http://schemas.microsoft.com/office/drawing/2014/main" id="{6A3C8240-9CFD-4766-86AB-4FB41A88E6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0282" y="2642250"/>
              <a:ext cx="914400" cy="914400"/>
            </a:xfrm>
            <a:prstGeom prst="rect">
              <a:avLst/>
            </a:prstGeom>
          </p:spPr>
        </p:pic>
        <p:sp>
          <p:nvSpPr>
            <p:cNvPr id="14" name="TextBox 9">
              <a:extLst>
                <a:ext uri="{FF2B5EF4-FFF2-40B4-BE49-F238E27FC236}">
                  <a16:creationId xmlns:a16="http://schemas.microsoft.com/office/drawing/2014/main" id="{A640D800-BD8F-4C5C-97D4-0F49D6B68B65}"/>
                </a:ext>
              </a:extLst>
            </p:cNvPr>
            <p:cNvSpPr txBox="1"/>
            <p:nvPr/>
          </p:nvSpPr>
          <p:spPr>
            <a:xfrm>
              <a:off x="5913109" y="3736143"/>
              <a:ext cx="1344449" cy="384597"/>
            </a:xfrm>
            <a:prstGeom prst="rect">
              <a:avLst/>
            </a:prstGeom>
            <a:grpFill/>
          </p:spPr>
          <p:txBody>
            <a:bodyPr wrap="square" rtlCol="0">
              <a:spAutoFit/>
            </a:bodyPr>
            <a:lstStyle/>
            <a:p>
              <a:pPr algn="ctr"/>
              <a:r>
                <a:rPr lang="en-AU" sz="2000" b="1" dirty="0">
                  <a:latin typeface="Fira Sans" panose="020B0503050000020004" pitchFamily="34" charset="0"/>
                  <a:ea typeface="Fira Sans" panose="020B0503050000020004" pitchFamily="34" charset="0"/>
                </a:rPr>
                <a:t>Implementation Schedule</a:t>
              </a:r>
            </a:p>
          </p:txBody>
        </p:sp>
      </p:grpSp>
      <p:grpSp>
        <p:nvGrpSpPr>
          <p:cNvPr id="15" name="Group 14">
            <a:extLst>
              <a:ext uri="{FF2B5EF4-FFF2-40B4-BE49-F238E27FC236}">
                <a16:creationId xmlns:a16="http://schemas.microsoft.com/office/drawing/2014/main" id="{1BF9AEDB-EAFF-4E0E-A8AC-45F558488908}"/>
              </a:ext>
            </a:extLst>
          </p:cNvPr>
          <p:cNvGrpSpPr/>
          <p:nvPr/>
        </p:nvGrpSpPr>
        <p:grpSpPr>
          <a:xfrm>
            <a:off x="7910331" y="2255713"/>
            <a:ext cx="2995268" cy="3336070"/>
            <a:chOff x="9297245" y="2482926"/>
            <a:chExt cx="1627340" cy="1812499"/>
          </a:xfrm>
        </p:grpSpPr>
        <p:sp>
          <p:nvSpPr>
            <p:cNvPr id="16" name="Rechthoek 30">
              <a:extLst>
                <a:ext uri="{FF2B5EF4-FFF2-40B4-BE49-F238E27FC236}">
                  <a16:creationId xmlns:a16="http://schemas.microsoft.com/office/drawing/2014/main" id="{287C29DD-7ACD-4E47-B296-0C1484340030}"/>
                </a:ext>
              </a:extLst>
            </p:cNvPr>
            <p:cNvSpPr/>
            <p:nvPr/>
          </p:nvSpPr>
          <p:spPr>
            <a:xfrm>
              <a:off x="9330055" y="2482926"/>
              <a:ext cx="1561720" cy="1812499"/>
            </a:xfrm>
            <a:prstGeom prst="rect">
              <a:avLst/>
            </a:prstGeom>
            <a:solidFill>
              <a:schemeClr val="accent4">
                <a:lumMod val="40000"/>
                <a:lumOff val="60000"/>
                <a:alpha val="11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mj-lt"/>
              </a:endParaRPr>
            </a:p>
          </p:txBody>
        </p:sp>
        <p:sp>
          <p:nvSpPr>
            <p:cNvPr id="17" name="TextBox 16">
              <a:extLst>
                <a:ext uri="{FF2B5EF4-FFF2-40B4-BE49-F238E27FC236}">
                  <a16:creationId xmlns:a16="http://schemas.microsoft.com/office/drawing/2014/main" id="{F5EB1913-8AF9-4925-AA11-2A67BB64FE2C}"/>
                </a:ext>
              </a:extLst>
            </p:cNvPr>
            <p:cNvSpPr txBox="1"/>
            <p:nvPr/>
          </p:nvSpPr>
          <p:spPr>
            <a:xfrm>
              <a:off x="9297245" y="3713790"/>
              <a:ext cx="1627340" cy="384597"/>
            </a:xfrm>
            <a:prstGeom prst="rect">
              <a:avLst/>
            </a:prstGeom>
            <a:noFill/>
          </p:spPr>
          <p:txBody>
            <a:bodyPr wrap="square" rtlCol="0">
              <a:spAutoFit/>
            </a:bodyPr>
            <a:lstStyle/>
            <a:p>
              <a:pPr algn="ctr"/>
              <a:r>
                <a:rPr lang="en-AU" sz="2000" b="1" dirty="0">
                  <a:latin typeface="Fira Sans" panose="020B0503050000020004" pitchFamily="34" charset="0"/>
                  <a:ea typeface="Fira Sans" panose="020B0503050000020004" pitchFamily="34" charset="0"/>
                </a:rPr>
                <a:t>Implementation Quotation</a:t>
              </a:r>
            </a:p>
          </p:txBody>
        </p:sp>
      </p:grpSp>
      <p:grpSp>
        <p:nvGrpSpPr>
          <p:cNvPr id="19" name="Group 18">
            <a:extLst>
              <a:ext uri="{FF2B5EF4-FFF2-40B4-BE49-F238E27FC236}">
                <a16:creationId xmlns:a16="http://schemas.microsoft.com/office/drawing/2014/main" id="{A9CE671F-EDB8-4A6A-B8FE-3FC45879FCF8}"/>
              </a:ext>
            </a:extLst>
          </p:cNvPr>
          <p:cNvGrpSpPr/>
          <p:nvPr/>
        </p:nvGrpSpPr>
        <p:grpSpPr>
          <a:xfrm>
            <a:off x="1336602" y="2255712"/>
            <a:ext cx="2874488" cy="3339941"/>
            <a:chOff x="4045531" y="2468928"/>
            <a:chExt cx="1561720" cy="1814602"/>
          </a:xfrm>
          <a:solidFill>
            <a:schemeClr val="accent5">
              <a:lumMod val="20000"/>
              <a:lumOff val="80000"/>
            </a:schemeClr>
          </a:solidFill>
        </p:grpSpPr>
        <p:sp>
          <p:nvSpPr>
            <p:cNvPr id="20" name="Rechthoek 30">
              <a:extLst>
                <a:ext uri="{FF2B5EF4-FFF2-40B4-BE49-F238E27FC236}">
                  <a16:creationId xmlns:a16="http://schemas.microsoft.com/office/drawing/2014/main" id="{F791E58C-9D6F-4DCF-9676-162260FB9478}"/>
                </a:ext>
              </a:extLst>
            </p:cNvPr>
            <p:cNvSpPr/>
            <p:nvPr/>
          </p:nvSpPr>
          <p:spPr>
            <a:xfrm>
              <a:off x="4045531" y="2468928"/>
              <a:ext cx="1561720" cy="1814602"/>
            </a:xfrm>
            <a:prstGeom prst="rect">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latin typeface="+mj-lt"/>
              </a:endParaRPr>
            </a:p>
          </p:txBody>
        </p:sp>
        <p:sp>
          <p:nvSpPr>
            <p:cNvPr id="21" name="TextBox 20">
              <a:extLst>
                <a:ext uri="{FF2B5EF4-FFF2-40B4-BE49-F238E27FC236}">
                  <a16:creationId xmlns:a16="http://schemas.microsoft.com/office/drawing/2014/main" id="{5671D8E3-A65F-4A74-81F7-234CD71E0E6A}"/>
                </a:ext>
              </a:extLst>
            </p:cNvPr>
            <p:cNvSpPr txBox="1"/>
            <p:nvPr/>
          </p:nvSpPr>
          <p:spPr>
            <a:xfrm>
              <a:off x="4119519" y="3723820"/>
              <a:ext cx="1367425" cy="384597"/>
            </a:xfrm>
            <a:prstGeom prst="rect">
              <a:avLst/>
            </a:prstGeom>
            <a:grpFill/>
          </p:spPr>
          <p:txBody>
            <a:bodyPr wrap="square" rtlCol="0">
              <a:spAutoFit/>
            </a:bodyPr>
            <a:lstStyle/>
            <a:p>
              <a:pPr algn="ctr"/>
              <a:r>
                <a:rPr lang="en-AU" sz="2000" b="1" dirty="0">
                  <a:latin typeface="Fira Sans" panose="020B0503050000020004" pitchFamily="34" charset="0"/>
                  <a:ea typeface="Fira Sans" panose="020B0503050000020004" pitchFamily="34" charset="0"/>
                </a:rPr>
                <a:t>Implementation </a:t>
              </a:r>
            </a:p>
            <a:p>
              <a:pPr algn="ctr"/>
              <a:r>
                <a:rPr lang="en-AU" sz="2000" b="1" dirty="0">
                  <a:latin typeface="Fira Sans" panose="020B0503050000020004" pitchFamily="34" charset="0"/>
                  <a:ea typeface="Fira Sans" panose="020B0503050000020004" pitchFamily="34" charset="0"/>
                </a:rPr>
                <a:t>Plan</a:t>
              </a:r>
            </a:p>
          </p:txBody>
        </p:sp>
        <p:pic>
          <p:nvPicPr>
            <p:cNvPr id="22" name="Graphic 58">
              <a:extLst>
                <a:ext uri="{FF2B5EF4-FFF2-40B4-BE49-F238E27FC236}">
                  <a16:creationId xmlns:a16="http://schemas.microsoft.com/office/drawing/2014/main" id="{369E0E07-2674-41ED-8220-5A17CD2BC4D0}"/>
                </a:ext>
              </a:extLst>
            </p:cNvPr>
            <p:cNvPicPr>
              <a:picLocks noChangeAspect="1"/>
            </p:cNvPicPr>
            <p:nvPr/>
          </p:nvPicPr>
          <p:blipFill>
            <a:blip r:embed="rId7"/>
            <a:srcRect/>
            <a:stretch/>
          </p:blipFill>
          <p:spPr>
            <a:xfrm>
              <a:off x="4432394" y="2604701"/>
              <a:ext cx="789241" cy="914400"/>
            </a:xfrm>
            <a:prstGeom prst="rect">
              <a:avLst/>
            </a:prstGeom>
            <a:grpFill/>
          </p:spPr>
        </p:pic>
      </p:grpSp>
      <p:pic>
        <p:nvPicPr>
          <p:cNvPr id="28" name="Graphic 27">
            <a:extLst>
              <a:ext uri="{FF2B5EF4-FFF2-40B4-BE49-F238E27FC236}">
                <a16:creationId xmlns:a16="http://schemas.microsoft.com/office/drawing/2014/main" id="{9A6906F8-E794-4CDD-B416-A98C564DAD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15480" y="2743784"/>
            <a:ext cx="1387912" cy="1370432"/>
          </a:xfrm>
          <a:prstGeom prst="rect">
            <a:avLst/>
          </a:prstGeom>
        </p:spPr>
      </p:pic>
      <p:pic>
        <p:nvPicPr>
          <p:cNvPr id="29" name="Graphic 28">
            <a:extLst>
              <a:ext uri="{FF2B5EF4-FFF2-40B4-BE49-F238E27FC236}">
                <a16:creationId xmlns:a16="http://schemas.microsoft.com/office/drawing/2014/main" id="{C6526C5E-D9FF-4C34-B270-7EC7890ECA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03557" y="2695835"/>
            <a:ext cx="1008816" cy="1302593"/>
          </a:xfrm>
          <a:prstGeom prst="rect">
            <a:avLst/>
          </a:prstGeom>
        </p:spPr>
      </p:pic>
      <p:sp>
        <p:nvSpPr>
          <p:cNvPr id="30" name="TextBox 29">
            <a:extLst>
              <a:ext uri="{FF2B5EF4-FFF2-40B4-BE49-F238E27FC236}">
                <a16:creationId xmlns:a16="http://schemas.microsoft.com/office/drawing/2014/main" id="{D366FE94-416D-4CCA-97AD-7C1ED0A2F06A}"/>
              </a:ext>
            </a:extLst>
          </p:cNvPr>
          <p:cNvSpPr txBox="1"/>
          <p:nvPr/>
        </p:nvSpPr>
        <p:spPr>
          <a:xfrm>
            <a:off x="1336602" y="1511240"/>
            <a:ext cx="9508607" cy="523220"/>
          </a:xfrm>
          <a:prstGeom prst="rect">
            <a:avLst/>
          </a:prstGeom>
          <a:noFill/>
        </p:spPr>
        <p:txBody>
          <a:bodyPr wrap="square" rtlCol="0">
            <a:spAutoFit/>
          </a:bodyPr>
          <a:lstStyle/>
          <a:p>
            <a:pPr algn="ctr"/>
            <a:r>
              <a:rPr lang="en-GB" sz="2800" b="1" dirty="0">
                <a:solidFill>
                  <a:schemeClr val="tx1"/>
                </a:solidFill>
                <a:latin typeface="Fira Sans" panose="020B0503050000020004" pitchFamily="34" charset="0"/>
                <a:ea typeface="Fira Sans" panose="020B0503050000020004" pitchFamily="34" charset="0"/>
              </a:rPr>
              <a:t>Deliverables</a:t>
            </a:r>
            <a:endParaRPr lang="en-NL" sz="2800" dirty="0"/>
          </a:p>
        </p:txBody>
      </p:sp>
      <p:sp>
        <p:nvSpPr>
          <p:cNvPr id="25" name="Title 11">
            <a:extLst>
              <a:ext uri="{FF2B5EF4-FFF2-40B4-BE49-F238E27FC236}">
                <a16:creationId xmlns:a16="http://schemas.microsoft.com/office/drawing/2014/main" id="{A7F2F1BB-8A00-4D45-A5FC-C75EF4140DB7}"/>
              </a:ext>
            </a:extLst>
          </p:cNvPr>
          <p:cNvSpPr txBox="1">
            <a:spLocks/>
          </p:cNvSpPr>
          <p:nvPr/>
        </p:nvSpPr>
        <p:spPr>
          <a:xfrm>
            <a:off x="-30476" y="491043"/>
            <a:ext cx="5865668"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lang="en-GB" sz="3200" b="0" dirty="0">
                <a:solidFill>
                  <a:prstClr val="white"/>
                </a:solidFill>
                <a:latin typeface="Fira Sans SemiBold" panose="020B0603050000020004" pitchFamily="34" charset="0"/>
                <a:ea typeface="Fira Sans SemiBold" panose="020B0603050000020004" pitchFamily="34" charset="0"/>
              </a:rPr>
              <a:t>3. Implementation plan</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Tree>
    <p:extLst>
      <p:ext uri="{BB962C8B-B14F-4D97-AF65-F5344CB8AC3E}">
        <p14:creationId xmlns:p14="http://schemas.microsoft.com/office/powerpoint/2010/main" val="4183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0D348A-3528-418C-8FA9-322E7A79B9AA}"/>
              </a:ext>
            </a:extLst>
          </p:cNvPr>
          <p:cNvGrpSpPr/>
          <p:nvPr/>
        </p:nvGrpSpPr>
        <p:grpSpPr>
          <a:xfrm>
            <a:off x="304032" y="2800073"/>
            <a:ext cx="11695978" cy="827195"/>
            <a:chOff x="304032" y="2800073"/>
            <a:chExt cx="11695978" cy="827195"/>
          </a:xfrm>
        </p:grpSpPr>
        <p:sp>
          <p:nvSpPr>
            <p:cNvPr id="3" name="Arrow: Chevron 2">
              <a:extLst>
                <a:ext uri="{FF2B5EF4-FFF2-40B4-BE49-F238E27FC236}">
                  <a16:creationId xmlns:a16="http://schemas.microsoft.com/office/drawing/2014/main" id="{33E1F4E5-50C3-4C7A-BCD1-6E60FB606DF1}"/>
                </a:ext>
              </a:extLst>
            </p:cNvPr>
            <p:cNvSpPr/>
            <p:nvPr/>
          </p:nvSpPr>
          <p:spPr>
            <a:xfrm>
              <a:off x="304032"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4" name="Freeform: Shape 3">
              <a:extLst>
                <a:ext uri="{FF2B5EF4-FFF2-40B4-BE49-F238E27FC236}">
                  <a16:creationId xmlns:a16="http://schemas.microsoft.com/office/drawing/2014/main" id="{C30AD49D-F4E6-4964-A22B-00B4CE4575F2}"/>
                </a:ext>
              </a:extLst>
            </p:cNvPr>
            <p:cNvSpPr/>
            <p:nvPr/>
          </p:nvSpPr>
          <p:spPr>
            <a:xfrm>
              <a:off x="761204"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1</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Opportunity identification</a:t>
              </a:r>
              <a:endParaRPr lang="en-GB" sz="1100" kern="1200" dirty="0">
                <a:solidFill>
                  <a:srgbClr val="333333">
                    <a:hueOff val="0"/>
                    <a:satOff val="0"/>
                    <a:lumOff val="0"/>
                    <a:alphaOff val="0"/>
                  </a:srgbClr>
                </a:solidFill>
                <a:latin typeface="Calibri"/>
                <a:ea typeface="+mn-ea"/>
                <a:cs typeface="+mn-cs"/>
              </a:endParaRPr>
            </a:p>
          </p:txBody>
        </p:sp>
        <p:sp>
          <p:nvSpPr>
            <p:cNvPr id="5" name="Arrow: Chevron 4">
              <a:extLst>
                <a:ext uri="{FF2B5EF4-FFF2-40B4-BE49-F238E27FC236}">
                  <a16:creationId xmlns:a16="http://schemas.microsoft.com/office/drawing/2014/main" id="{E51CC881-A54D-4881-A730-D5A68702BF3C}"/>
                </a:ext>
              </a:extLst>
            </p:cNvPr>
            <p:cNvSpPr/>
            <p:nvPr/>
          </p:nvSpPr>
          <p:spPr>
            <a:xfrm>
              <a:off x="226225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F24BD3C1-323E-42CD-8F08-035C3CE86AF3}"/>
                </a:ext>
              </a:extLst>
            </p:cNvPr>
            <p:cNvSpPr/>
            <p:nvPr/>
          </p:nvSpPr>
          <p:spPr>
            <a:xfrm>
              <a:off x="2719423"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2</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Conceptual engineering</a:t>
              </a:r>
              <a:endParaRPr lang="en-GB" sz="1100" kern="1200" dirty="0">
                <a:solidFill>
                  <a:srgbClr val="333333">
                    <a:hueOff val="0"/>
                    <a:satOff val="0"/>
                    <a:lumOff val="0"/>
                    <a:alphaOff val="0"/>
                  </a:srgbClr>
                </a:solidFill>
                <a:latin typeface="Calibri"/>
                <a:ea typeface="+mn-ea"/>
                <a:cs typeface="+mn-cs"/>
              </a:endParaRPr>
            </a:p>
          </p:txBody>
        </p:sp>
        <p:sp>
          <p:nvSpPr>
            <p:cNvPr id="7" name="Arrow: Chevron 6">
              <a:extLst>
                <a:ext uri="{FF2B5EF4-FFF2-40B4-BE49-F238E27FC236}">
                  <a16:creationId xmlns:a16="http://schemas.microsoft.com/office/drawing/2014/main" id="{1CC5A9EB-4D67-4B1E-9BC3-935BE7C6153A}"/>
                </a:ext>
              </a:extLst>
            </p:cNvPr>
            <p:cNvSpPr/>
            <p:nvPr/>
          </p:nvSpPr>
          <p:spPr>
            <a:xfrm>
              <a:off x="422047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3B3D22E1-0AF3-4ED6-BC4D-C287C85C3505}"/>
                </a:ext>
              </a:extLst>
            </p:cNvPr>
            <p:cNvSpPr/>
            <p:nvPr/>
          </p:nvSpPr>
          <p:spPr>
            <a:xfrm>
              <a:off x="467764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3</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Basic engineering</a:t>
              </a:r>
              <a:endParaRPr lang="en-GB" sz="1100" kern="1200" dirty="0">
                <a:solidFill>
                  <a:srgbClr val="333333">
                    <a:hueOff val="0"/>
                    <a:satOff val="0"/>
                    <a:lumOff val="0"/>
                    <a:alphaOff val="0"/>
                  </a:srgbClr>
                </a:solidFill>
                <a:latin typeface="Calibri"/>
                <a:ea typeface="+mn-ea"/>
                <a:cs typeface="+mn-cs"/>
              </a:endParaRPr>
            </a:p>
          </p:txBody>
        </p:sp>
        <p:sp>
          <p:nvSpPr>
            <p:cNvPr id="10" name="Arrow: Chevron 9">
              <a:extLst>
                <a:ext uri="{FF2B5EF4-FFF2-40B4-BE49-F238E27FC236}">
                  <a16:creationId xmlns:a16="http://schemas.microsoft.com/office/drawing/2014/main" id="{6F65236E-FB49-457F-AC7C-C006B5C89CA2}"/>
                </a:ext>
              </a:extLst>
            </p:cNvPr>
            <p:cNvSpPr/>
            <p:nvPr/>
          </p:nvSpPr>
          <p:spPr>
            <a:xfrm>
              <a:off x="6178690"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B3DFFBC8-1BAD-4D14-832E-B3F2CE21EFD7}"/>
                </a:ext>
              </a:extLst>
            </p:cNvPr>
            <p:cNvSpPr/>
            <p:nvPr/>
          </p:nvSpPr>
          <p:spPr>
            <a:xfrm>
              <a:off x="663586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Execution</a:t>
              </a:r>
            </a:p>
          </p:txBody>
        </p:sp>
        <p:sp>
          <p:nvSpPr>
            <p:cNvPr id="12" name="Arrow: Chevron 11">
              <a:extLst>
                <a:ext uri="{FF2B5EF4-FFF2-40B4-BE49-F238E27FC236}">
                  <a16:creationId xmlns:a16="http://schemas.microsoft.com/office/drawing/2014/main" id="{A2B75021-033F-4DC3-8F3A-385F88A1BD61}"/>
                </a:ext>
              </a:extLst>
            </p:cNvPr>
            <p:cNvSpPr/>
            <p:nvPr/>
          </p:nvSpPr>
          <p:spPr>
            <a:xfrm>
              <a:off x="813690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22F6E886-CF89-46A2-A26D-23B738D02CD4}"/>
                </a:ext>
              </a:extLst>
            </p:cNvPr>
            <p:cNvSpPr/>
            <p:nvPr/>
          </p:nvSpPr>
          <p:spPr>
            <a:xfrm>
              <a:off x="8594081"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Pre-operation</a:t>
              </a:r>
            </a:p>
          </p:txBody>
        </p:sp>
        <p:sp>
          <p:nvSpPr>
            <p:cNvPr id="14" name="Arrow: Chevron 13">
              <a:extLst>
                <a:ext uri="{FF2B5EF4-FFF2-40B4-BE49-F238E27FC236}">
                  <a16:creationId xmlns:a16="http://schemas.microsoft.com/office/drawing/2014/main" id="{20CBED08-EC79-47A9-9363-EB9CE12AEB01}"/>
                </a:ext>
              </a:extLst>
            </p:cNvPr>
            <p:cNvSpPr/>
            <p:nvPr/>
          </p:nvSpPr>
          <p:spPr>
            <a:xfrm>
              <a:off x="1009512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56B87EFA-9419-4B5A-84C9-9AF52D29D9D3}"/>
                </a:ext>
              </a:extLst>
            </p:cNvPr>
            <p:cNvSpPr/>
            <p:nvPr/>
          </p:nvSpPr>
          <p:spPr>
            <a:xfrm>
              <a:off x="10552300"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Operation</a:t>
              </a:r>
            </a:p>
          </p:txBody>
        </p:sp>
      </p:grpSp>
      <p:cxnSp>
        <p:nvCxnSpPr>
          <p:cNvPr id="64" name="Straight Connector 63">
            <a:extLst>
              <a:ext uri="{FF2B5EF4-FFF2-40B4-BE49-F238E27FC236}">
                <a16:creationId xmlns:a16="http://schemas.microsoft.com/office/drawing/2014/main" id="{03AA5F96-482F-4862-8C9C-AFCE75332DA6}"/>
              </a:ext>
            </a:extLst>
          </p:cNvPr>
          <p:cNvCxnSpPr>
            <a:cxnSpLocks/>
          </p:cNvCxnSpPr>
          <p:nvPr/>
        </p:nvCxnSpPr>
        <p:spPr>
          <a:xfrm>
            <a:off x="2293870" y="2441671"/>
            <a:ext cx="1" cy="2658968"/>
          </a:xfrm>
          <a:prstGeom prst="line">
            <a:avLst/>
          </a:prstGeom>
          <a:noFill/>
          <a:ln w="9525" cap="flat" cmpd="sng" algn="ctr">
            <a:solidFill>
              <a:srgbClr val="F47B20">
                <a:shade val="95000"/>
                <a:satMod val="105000"/>
              </a:srgbClr>
            </a:solidFill>
            <a:prstDash val="dash"/>
          </a:ln>
          <a:effectLst/>
        </p:spPr>
      </p:cxnSp>
      <p:sp>
        <p:nvSpPr>
          <p:cNvPr id="65" name="Rectangle: Rounded Corners 64">
            <a:extLst>
              <a:ext uri="{FF2B5EF4-FFF2-40B4-BE49-F238E27FC236}">
                <a16:creationId xmlns:a16="http://schemas.microsoft.com/office/drawing/2014/main" id="{1136F2A1-7000-4ED8-B284-B645E757A863}"/>
              </a:ext>
            </a:extLst>
          </p:cNvPr>
          <p:cNvSpPr/>
          <p:nvPr/>
        </p:nvSpPr>
        <p:spPr>
          <a:xfrm>
            <a:off x="1760472" y="1956855"/>
            <a:ext cx="1052176" cy="296945"/>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6" name="Straight Connector 65">
            <a:extLst>
              <a:ext uri="{FF2B5EF4-FFF2-40B4-BE49-F238E27FC236}">
                <a16:creationId xmlns:a16="http://schemas.microsoft.com/office/drawing/2014/main" id="{40473F2D-33EC-4E68-9A3F-0FFF20CBB26C}"/>
              </a:ext>
            </a:extLst>
          </p:cNvPr>
          <p:cNvCxnSpPr>
            <a:cxnSpLocks/>
          </p:cNvCxnSpPr>
          <p:nvPr/>
        </p:nvCxnSpPr>
        <p:spPr>
          <a:xfrm flipH="1">
            <a:off x="4298886" y="2425744"/>
            <a:ext cx="1" cy="2721426"/>
          </a:xfrm>
          <a:prstGeom prst="line">
            <a:avLst/>
          </a:prstGeom>
          <a:noFill/>
          <a:ln w="9525" cap="flat" cmpd="sng" algn="ctr">
            <a:solidFill>
              <a:srgbClr val="F47B20">
                <a:shade val="95000"/>
                <a:satMod val="105000"/>
              </a:srgbClr>
            </a:solidFill>
            <a:prstDash val="dash"/>
          </a:ln>
          <a:effectLst/>
        </p:spPr>
      </p:cxnSp>
      <p:sp>
        <p:nvSpPr>
          <p:cNvPr id="67" name="Rectangle: Rounded Corners 66">
            <a:extLst>
              <a:ext uri="{FF2B5EF4-FFF2-40B4-BE49-F238E27FC236}">
                <a16:creationId xmlns:a16="http://schemas.microsoft.com/office/drawing/2014/main" id="{B0C152AA-63FC-4018-8D04-F9C8CF80C4BB}"/>
              </a:ext>
            </a:extLst>
          </p:cNvPr>
          <p:cNvSpPr/>
          <p:nvPr/>
        </p:nvSpPr>
        <p:spPr>
          <a:xfrm>
            <a:off x="3775011"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8" name="Straight Connector 67">
            <a:extLst>
              <a:ext uri="{FF2B5EF4-FFF2-40B4-BE49-F238E27FC236}">
                <a16:creationId xmlns:a16="http://schemas.microsoft.com/office/drawing/2014/main" id="{13C5A902-8425-4E82-B757-39F1095631DA}"/>
              </a:ext>
            </a:extLst>
          </p:cNvPr>
          <p:cNvCxnSpPr>
            <a:cxnSpLocks/>
          </p:cNvCxnSpPr>
          <p:nvPr/>
        </p:nvCxnSpPr>
        <p:spPr>
          <a:xfrm>
            <a:off x="6313415" y="2422910"/>
            <a:ext cx="9288" cy="2664775"/>
          </a:xfrm>
          <a:prstGeom prst="line">
            <a:avLst/>
          </a:prstGeom>
          <a:noFill/>
          <a:ln w="9525" cap="flat" cmpd="sng" algn="ctr">
            <a:solidFill>
              <a:srgbClr val="F47B20">
                <a:shade val="95000"/>
                <a:satMod val="105000"/>
              </a:srgbClr>
            </a:solidFill>
            <a:prstDash val="dash"/>
          </a:ln>
          <a:effectLst/>
        </p:spPr>
      </p:cxnSp>
      <p:sp>
        <p:nvSpPr>
          <p:cNvPr id="69" name="Rectangle: Rounded Corners 68">
            <a:extLst>
              <a:ext uri="{FF2B5EF4-FFF2-40B4-BE49-F238E27FC236}">
                <a16:creationId xmlns:a16="http://schemas.microsoft.com/office/drawing/2014/main" id="{E41589AD-7195-4F5A-B149-5B61D8504781}"/>
              </a:ext>
            </a:extLst>
          </p:cNvPr>
          <p:cNvSpPr/>
          <p:nvPr/>
        </p:nvSpPr>
        <p:spPr>
          <a:xfrm>
            <a:off x="5789543"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70" name="Straight Connector 69">
            <a:extLst>
              <a:ext uri="{FF2B5EF4-FFF2-40B4-BE49-F238E27FC236}">
                <a16:creationId xmlns:a16="http://schemas.microsoft.com/office/drawing/2014/main" id="{4519FFE3-10D0-4799-BBB5-F980C2D260CB}"/>
              </a:ext>
            </a:extLst>
          </p:cNvPr>
          <p:cNvCxnSpPr>
            <a:cxnSpLocks/>
          </p:cNvCxnSpPr>
          <p:nvPr/>
        </p:nvCxnSpPr>
        <p:spPr>
          <a:xfrm>
            <a:off x="8313652"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1" name="Rectangle: Rounded Corners 70">
            <a:extLst>
              <a:ext uri="{FF2B5EF4-FFF2-40B4-BE49-F238E27FC236}">
                <a16:creationId xmlns:a16="http://schemas.microsoft.com/office/drawing/2014/main" id="{5E9B055A-0BA0-41FA-89A7-5DBC89F57153}"/>
              </a:ext>
            </a:extLst>
          </p:cNvPr>
          <p:cNvSpPr/>
          <p:nvPr/>
        </p:nvSpPr>
        <p:spPr>
          <a:xfrm>
            <a:off x="7618354" y="1962374"/>
            <a:ext cx="1363643" cy="312030"/>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Verification</a:t>
            </a:r>
          </a:p>
        </p:txBody>
      </p:sp>
      <p:cxnSp>
        <p:nvCxnSpPr>
          <p:cNvPr id="72" name="Straight Connector 71">
            <a:extLst>
              <a:ext uri="{FF2B5EF4-FFF2-40B4-BE49-F238E27FC236}">
                <a16:creationId xmlns:a16="http://schemas.microsoft.com/office/drawing/2014/main" id="{C7F002C9-0746-4CE4-91EE-9861436C4B8A}"/>
              </a:ext>
            </a:extLst>
          </p:cNvPr>
          <p:cNvCxnSpPr>
            <a:cxnSpLocks/>
          </p:cNvCxnSpPr>
          <p:nvPr/>
        </p:nvCxnSpPr>
        <p:spPr>
          <a:xfrm>
            <a:off x="10347239"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3" name="Rectangle: Rounded Corners 72">
            <a:extLst>
              <a:ext uri="{FF2B5EF4-FFF2-40B4-BE49-F238E27FC236}">
                <a16:creationId xmlns:a16="http://schemas.microsoft.com/office/drawing/2014/main" id="{E64E287A-2F1D-41C1-AD27-D1BED9FB8526}"/>
              </a:ext>
            </a:extLst>
          </p:cNvPr>
          <p:cNvSpPr/>
          <p:nvPr/>
        </p:nvSpPr>
        <p:spPr>
          <a:xfrm>
            <a:off x="9709067" y="1958031"/>
            <a:ext cx="1266268" cy="320464"/>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Acceptance</a:t>
            </a:r>
          </a:p>
        </p:txBody>
      </p:sp>
      <p:pic>
        <p:nvPicPr>
          <p:cNvPr id="74" name="Picture 73" descr="Logo, company name&#10;&#10;Description automatically generated">
            <a:extLst>
              <a:ext uri="{FF2B5EF4-FFF2-40B4-BE49-F238E27FC236}">
                <a16:creationId xmlns:a16="http://schemas.microsoft.com/office/drawing/2014/main" id="{8D81DB29-F2DA-44CA-B4FB-9675904BE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673" y="5415031"/>
            <a:ext cx="1954167" cy="522285"/>
          </a:xfrm>
          <a:prstGeom prst="rect">
            <a:avLst/>
          </a:prstGeom>
        </p:spPr>
      </p:pic>
      <p:pic>
        <p:nvPicPr>
          <p:cNvPr id="81" name="Graphic 80">
            <a:extLst>
              <a:ext uri="{FF2B5EF4-FFF2-40B4-BE49-F238E27FC236}">
                <a16:creationId xmlns:a16="http://schemas.microsoft.com/office/drawing/2014/main" id="{3C0B87F5-105A-45AC-BE83-9844BE386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61" name="Rectangle: Rounded Corners 60">
            <a:extLst>
              <a:ext uri="{FF2B5EF4-FFF2-40B4-BE49-F238E27FC236}">
                <a16:creationId xmlns:a16="http://schemas.microsoft.com/office/drawing/2014/main" id="{3D380D10-F71E-4D4D-ADA7-E592B7EED6AE}"/>
              </a:ext>
            </a:extLst>
          </p:cNvPr>
          <p:cNvSpPr/>
          <p:nvPr/>
        </p:nvSpPr>
        <p:spPr>
          <a:xfrm>
            <a:off x="23151" y="4159536"/>
            <a:ext cx="12089902" cy="1737246"/>
          </a:xfrm>
          <a:prstGeom prst="roundRect">
            <a:avLst/>
          </a:prstGeom>
          <a:solidFill>
            <a:srgbClr val="F47B20">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63" name="Diagram 62">
            <a:extLst>
              <a:ext uri="{FF2B5EF4-FFF2-40B4-BE49-F238E27FC236}">
                <a16:creationId xmlns:a16="http://schemas.microsoft.com/office/drawing/2014/main" id="{0640FD56-18E0-4A5C-91F4-FF3D771E7A91}"/>
              </a:ext>
            </a:extLst>
          </p:cNvPr>
          <p:cNvGraphicFramePr/>
          <p:nvPr/>
        </p:nvGraphicFramePr>
        <p:xfrm>
          <a:off x="293623" y="1791648"/>
          <a:ext cx="11697750" cy="58720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1" name="Title 11">
            <a:extLst>
              <a:ext uri="{FF2B5EF4-FFF2-40B4-BE49-F238E27FC236}">
                <a16:creationId xmlns:a16="http://schemas.microsoft.com/office/drawing/2014/main" id="{E4F65C24-E71E-41CA-B3F2-A3684477DBE0}"/>
              </a:ext>
            </a:extLst>
          </p:cNvPr>
          <p:cNvSpPr txBox="1">
            <a:spLocks/>
          </p:cNvSpPr>
          <p:nvPr/>
        </p:nvSpPr>
        <p:spPr>
          <a:xfrm>
            <a:off x="0" y="417576"/>
            <a:ext cx="12192000" cy="821528"/>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fontAlgn="auto">
              <a:lnSpc>
                <a:spcPct val="90000"/>
              </a:lnSpc>
              <a:spcAft>
                <a:spcPts val="600"/>
              </a:spcAft>
              <a:buClrTx/>
              <a:buSzTx/>
              <a:tabLst>
                <a:tab pos="542925" algn="l"/>
              </a:tabLst>
              <a:defRPr/>
            </a:pPr>
            <a:r>
              <a:rPr kumimoji="0" lang="en-US" sz="3600" i="0" u="none" strike="noStrike" kern="1200" cap="none" spc="50" normalizeH="0" baseline="0" noProof="0" dirty="0">
                <a:ln>
                  <a:noFill/>
                </a:ln>
                <a:solidFill>
                  <a:schemeClr val="tx1"/>
                </a:solidFill>
                <a:effectLst/>
                <a:uLnTx/>
                <a:uFillTx/>
              </a:rPr>
              <a:t>Cost Engineering approach</a:t>
            </a:r>
          </a:p>
        </p:txBody>
      </p:sp>
      <p:cxnSp>
        <p:nvCxnSpPr>
          <p:cNvPr id="32" name="Straight Connector 31">
            <a:extLst>
              <a:ext uri="{FF2B5EF4-FFF2-40B4-BE49-F238E27FC236}">
                <a16:creationId xmlns:a16="http://schemas.microsoft.com/office/drawing/2014/main" id="{9C78A49A-BE39-4B30-A8B3-4BA76FDF1BE5}"/>
              </a:ext>
            </a:extLst>
          </p:cNvPr>
          <p:cNvCxnSpPr/>
          <p:nvPr/>
        </p:nvCxnSpPr>
        <p:spPr>
          <a:xfrm>
            <a:off x="-35618"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0B959B1-C288-4A54-92EE-C7B312FE4041}"/>
              </a:ext>
            </a:extLst>
          </p:cNvPr>
          <p:cNvCxnSpPr/>
          <p:nvPr/>
        </p:nvCxnSpPr>
        <p:spPr>
          <a:xfrm>
            <a:off x="9279466"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55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63">
                                            <p:graphicEl>
                                              <a:dgm id="{0CA63A9B-F908-4C42-9231-C1BEF68DEE26}"/>
                                            </p:graphicEl>
                                          </p:spTgt>
                                        </p:tgtEl>
                                        <p:attrNameLst>
                                          <p:attrName>style.color</p:attrName>
                                        </p:attrNameLst>
                                      </p:cBhvr>
                                      <p:to>
                                        <a:schemeClr val="bg1"/>
                                      </p:to>
                                    </p:animClr>
                                    <p:animClr clrSpc="rgb" dir="cw">
                                      <p:cBhvr>
                                        <p:cTn id="7" dur="250" autoRev="1" fill="remove"/>
                                        <p:tgtEl>
                                          <p:spTgt spid="63">
                                            <p:graphicEl>
                                              <a:dgm id="{0CA63A9B-F908-4C42-9231-C1BEF68DEE26}"/>
                                            </p:graphicEl>
                                          </p:spTgt>
                                        </p:tgtEl>
                                        <p:attrNameLst>
                                          <p:attrName>fillcolor</p:attrName>
                                        </p:attrNameLst>
                                      </p:cBhvr>
                                      <p:to>
                                        <a:schemeClr val="bg1"/>
                                      </p:to>
                                    </p:animClr>
                                    <p:set>
                                      <p:cBhvr>
                                        <p:cTn id="8" dur="250" autoRev="1" fill="remove"/>
                                        <p:tgtEl>
                                          <p:spTgt spid="63">
                                            <p:graphicEl>
                                              <a:dgm id="{0CA63A9B-F908-4C42-9231-C1BEF68DEE26}"/>
                                            </p:graphicEl>
                                          </p:spTgt>
                                        </p:tgtEl>
                                        <p:attrNameLst>
                                          <p:attrName>fill.type</p:attrName>
                                        </p:attrNameLst>
                                      </p:cBhvr>
                                      <p:to>
                                        <p:strVal val="solid"/>
                                      </p:to>
                                    </p:set>
                                    <p:set>
                                      <p:cBhvr>
                                        <p:cTn id="9" dur="250" autoRev="1" fill="remove"/>
                                        <p:tgtEl>
                                          <p:spTgt spid="63">
                                            <p:graphicEl>
                                              <a:dgm id="{0CA63A9B-F908-4C42-9231-C1BEF68DEE26}"/>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63">
                                            <p:graphicEl>
                                              <a:dgm id="{1AE0E88A-989D-4973-BEDE-14F785447C44}"/>
                                            </p:graphicEl>
                                          </p:spTgt>
                                        </p:tgtEl>
                                        <p:attrNameLst>
                                          <p:attrName>style.color</p:attrName>
                                        </p:attrNameLst>
                                      </p:cBhvr>
                                      <p:to>
                                        <a:schemeClr val="bg1"/>
                                      </p:to>
                                    </p:animClr>
                                    <p:animClr clrSpc="rgb" dir="cw">
                                      <p:cBhvr>
                                        <p:cTn id="12" dur="250" autoRev="1" fill="remove"/>
                                        <p:tgtEl>
                                          <p:spTgt spid="63">
                                            <p:graphicEl>
                                              <a:dgm id="{1AE0E88A-989D-4973-BEDE-14F785447C44}"/>
                                            </p:graphicEl>
                                          </p:spTgt>
                                        </p:tgtEl>
                                        <p:attrNameLst>
                                          <p:attrName>fillcolor</p:attrName>
                                        </p:attrNameLst>
                                      </p:cBhvr>
                                      <p:to>
                                        <a:schemeClr val="bg1"/>
                                      </p:to>
                                    </p:animClr>
                                    <p:set>
                                      <p:cBhvr>
                                        <p:cTn id="13" dur="250" autoRev="1" fill="remove"/>
                                        <p:tgtEl>
                                          <p:spTgt spid="63">
                                            <p:graphicEl>
                                              <a:dgm id="{1AE0E88A-989D-4973-BEDE-14F785447C44}"/>
                                            </p:graphicEl>
                                          </p:spTgt>
                                        </p:tgtEl>
                                        <p:attrNameLst>
                                          <p:attrName>fill.type</p:attrName>
                                        </p:attrNameLst>
                                      </p:cBhvr>
                                      <p:to>
                                        <p:strVal val="solid"/>
                                      </p:to>
                                    </p:set>
                                    <p:set>
                                      <p:cBhvr>
                                        <p:cTn id="14" dur="250" autoRev="1" fill="remove"/>
                                        <p:tgtEl>
                                          <p:spTgt spid="63">
                                            <p:graphicEl>
                                              <a:dgm id="{1AE0E88A-989D-4973-BEDE-14F785447C44}"/>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uiExpand="1">
        <p:bldSub>
          <a:bldDgm/>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6" y="491043"/>
            <a:ext cx="4885280"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lang="en-GB" sz="3200" b="0" dirty="0">
                <a:solidFill>
                  <a:prstClr val="white"/>
                </a:solidFill>
                <a:latin typeface="Fira Sans SemiBold" panose="020B0603050000020004" pitchFamily="34" charset="0"/>
                <a:ea typeface="Fira Sans SemiBold" panose="020B0603050000020004" pitchFamily="34" charset="0"/>
              </a:rPr>
              <a:t>4. Implementation</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7" name="Subtitle 2">
            <a:extLst>
              <a:ext uri="{FF2B5EF4-FFF2-40B4-BE49-F238E27FC236}">
                <a16:creationId xmlns:a16="http://schemas.microsoft.com/office/drawing/2014/main" id="{421559D4-F564-4F02-9867-3FAB7B476E3F}"/>
              </a:ext>
            </a:extLst>
          </p:cNvPr>
          <p:cNvSpPr txBox="1">
            <a:spLocks/>
          </p:cNvSpPr>
          <p:nvPr/>
        </p:nvSpPr>
        <p:spPr>
          <a:xfrm>
            <a:off x="409018" y="1790963"/>
            <a:ext cx="5372658"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2"/>
              </a:buClr>
              <a:tabLst>
                <a:tab pos="4667250" algn="r"/>
              </a:tabLst>
            </a:pPr>
            <a:r>
              <a:rPr lang="en-GB" sz="2200" spc="30" dirty="0">
                <a:latin typeface="Fira Sans" panose="020B0503050000020004" pitchFamily="34" charset="0"/>
                <a:ea typeface="Fira Sans" panose="020B0503050000020004" pitchFamily="34" charset="0"/>
              </a:rPr>
              <a:t>IT team</a:t>
            </a:r>
          </a:p>
          <a:p>
            <a:pPr lvl="1">
              <a:buClr>
                <a:schemeClr val="accent2"/>
              </a:buClr>
              <a:buFont typeface="Arial" panose="020B0604020202020204" pitchFamily="34" charset="0"/>
              <a:buChar char="•"/>
              <a:tabLst>
                <a:tab pos="4667250" algn="r"/>
              </a:tabLst>
            </a:pPr>
            <a:r>
              <a:rPr lang="en-GB" sz="2200" spc="30" dirty="0">
                <a:latin typeface="Fira Sans" panose="020B0503050000020004" pitchFamily="34" charset="0"/>
                <a:ea typeface="Fira Sans" panose="020B0503050000020004" pitchFamily="34" charset="0"/>
              </a:rPr>
              <a:t>Deployment</a:t>
            </a:r>
          </a:p>
          <a:p>
            <a:pPr lvl="1">
              <a:buClr>
                <a:schemeClr val="accent2"/>
              </a:buClr>
              <a:buFont typeface="Arial" panose="020B0604020202020204" pitchFamily="34" charset="0"/>
              <a:buChar char="•"/>
              <a:tabLst>
                <a:tab pos="4667250" algn="r"/>
              </a:tabLst>
            </a:pPr>
            <a:r>
              <a:rPr lang="en-GB" sz="2200" spc="30" dirty="0">
                <a:latin typeface="Fira Sans" panose="020B0503050000020004" pitchFamily="34" charset="0"/>
                <a:ea typeface="Fira Sans" panose="020B0503050000020004" pitchFamily="34" charset="0"/>
              </a:rPr>
              <a:t>Training</a:t>
            </a:r>
          </a:p>
          <a:p>
            <a:pPr>
              <a:buClr>
                <a:schemeClr val="accent2"/>
              </a:buClr>
              <a:tabLst>
                <a:tab pos="4667250" algn="r"/>
              </a:tabLst>
            </a:pPr>
            <a:r>
              <a:rPr lang="en-GB" sz="2200" spc="30" dirty="0">
                <a:latin typeface="Fira Sans" panose="020B0503050000020004" pitchFamily="34" charset="0"/>
                <a:ea typeface="Fira Sans" panose="020B0503050000020004" pitchFamily="34" charset="0"/>
              </a:rPr>
              <a:t>Core team of key users</a:t>
            </a:r>
          </a:p>
          <a:p>
            <a:pPr lvl="1">
              <a:buClr>
                <a:schemeClr val="accent2"/>
              </a:buClr>
              <a:buFont typeface="Arial" panose="020B0604020202020204" pitchFamily="34" charset="0"/>
              <a:buChar char="•"/>
              <a:tabLst>
                <a:tab pos="4667250" algn="r"/>
              </a:tabLst>
            </a:pPr>
            <a:r>
              <a:rPr lang="en-GB" sz="2200" spc="30" dirty="0">
                <a:latin typeface="Fira Sans" panose="020B0503050000020004" pitchFamily="34" charset="0"/>
                <a:ea typeface="Fira Sans" panose="020B0503050000020004" pitchFamily="34" charset="0"/>
              </a:rPr>
              <a:t>Training</a:t>
            </a:r>
          </a:p>
          <a:p>
            <a:pPr lvl="1">
              <a:buClr>
                <a:schemeClr val="accent2"/>
              </a:buClr>
              <a:buFont typeface="Arial" panose="020B0604020202020204" pitchFamily="34" charset="0"/>
              <a:buChar char="•"/>
              <a:tabLst>
                <a:tab pos="4667250" algn="r"/>
              </a:tabLst>
            </a:pPr>
            <a:r>
              <a:rPr lang="en-GB" sz="2200" spc="30" dirty="0">
                <a:latin typeface="Fira Sans" panose="020B0503050000020004" pitchFamily="34" charset="0"/>
                <a:ea typeface="Fira Sans" panose="020B0503050000020004" pitchFamily="34" charset="0"/>
              </a:rPr>
              <a:t>Specification workshops for steps of the new work process</a:t>
            </a:r>
          </a:p>
          <a:p>
            <a:pPr lvl="1">
              <a:buClr>
                <a:schemeClr val="accent2"/>
              </a:buClr>
              <a:buFont typeface="Courier New" panose="02070309020205020404" pitchFamily="49" charset="0"/>
              <a:buChar char="o"/>
              <a:tabLst>
                <a:tab pos="4667250" algn="r"/>
              </a:tabLst>
            </a:pPr>
            <a:endParaRPr lang="en-GB" sz="2200" spc="30" dirty="0">
              <a:latin typeface="Fira Sans" panose="020B0503050000020004" pitchFamily="34" charset="0"/>
              <a:ea typeface="Fira Sans" panose="020B0503050000020004" pitchFamily="34" charset="0"/>
            </a:endParaRPr>
          </a:p>
          <a:p>
            <a:pPr>
              <a:buClr>
                <a:schemeClr val="accent2"/>
              </a:buClr>
              <a:tabLst>
                <a:tab pos="4667250" algn="r"/>
              </a:tabLst>
            </a:pPr>
            <a:endParaRPr lang="en-GB" sz="2200" spc="30" dirty="0">
              <a:latin typeface="Fira Sans" panose="020B0503050000020004" pitchFamily="34" charset="0"/>
              <a:ea typeface="Fira Sans" panose="020B0503050000020004" pitchFamily="34" charset="0"/>
            </a:endParaRPr>
          </a:p>
        </p:txBody>
      </p:sp>
      <p:pic>
        <p:nvPicPr>
          <p:cNvPr id="3" name="Picture 2" descr="Curling stones on the ice">
            <a:extLst>
              <a:ext uri="{FF2B5EF4-FFF2-40B4-BE49-F238E27FC236}">
                <a16:creationId xmlns:a16="http://schemas.microsoft.com/office/drawing/2014/main" id="{1E6BB21C-FC0B-485E-917E-6372E96D4D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1675" y="1723832"/>
            <a:ext cx="5868656" cy="3911482"/>
          </a:xfrm>
          <a:prstGeom prst="rect">
            <a:avLst/>
          </a:prstGeom>
        </p:spPr>
      </p:pic>
    </p:spTree>
    <p:extLst>
      <p:ext uri="{BB962C8B-B14F-4D97-AF65-F5344CB8AC3E}">
        <p14:creationId xmlns:p14="http://schemas.microsoft.com/office/powerpoint/2010/main" val="2666462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graphicFrame>
        <p:nvGraphicFramePr>
          <p:cNvPr id="5" name="Subtitle 2">
            <a:extLst>
              <a:ext uri="{FF2B5EF4-FFF2-40B4-BE49-F238E27FC236}">
                <a16:creationId xmlns:a16="http://schemas.microsoft.com/office/drawing/2014/main" id="{7237BDB6-B01F-47C7-82A8-20D26AB85471}"/>
              </a:ext>
            </a:extLst>
          </p:cNvPr>
          <p:cNvGraphicFramePr/>
          <p:nvPr>
            <p:extLst>
              <p:ext uri="{D42A27DB-BD31-4B8C-83A1-F6EECF244321}">
                <p14:modId xmlns:p14="http://schemas.microsoft.com/office/powerpoint/2010/main" val="4215171187"/>
              </p:ext>
            </p:extLst>
          </p:nvPr>
        </p:nvGraphicFramePr>
        <p:xfrm>
          <a:off x="632085" y="1787304"/>
          <a:ext cx="10927829" cy="36894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11">
            <a:extLst>
              <a:ext uri="{FF2B5EF4-FFF2-40B4-BE49-F238E27FC236}">
                <a16:creationId xmlns:a16="http://schemas.microsoft.com/office/drawing/2014/main" id="{EE24831B-5BFC-4453-90E5-C3BA6F05F478}"/>
              </a:ext>
            </a:extLst>
          </p:cNvPr>
          <p:cNvSpPr txBox="1">
            <a:spLocks/>
          </p:cNvSpPr>
          <p:nvPr/>
        </p:nvSpPr>
        <p:spPr>
          <a:xfrm>
            <a:off x="-30476" y="491043"/>
            <a:ext cx="4885280"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lang="en-GB" sz="3200" b="0" dirty="0">
                <a:solidFill>
                  <a:prstClr val="white"/>
                </a:solidFill>
                <a:latin typeface="Fira Sans SemiBold" panose="020B0603050000020004" pitchFamily="34" charset="0"/>
                <a:ea typeface="Fira Sans SemiBold" panose="020B0603050000020004" pitchFamily="34" charset="0"/>
              </a:rPr>
              <a:t>4. Implementation</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Tree>
    <p:extLst>
      <p:ext uri="{BB962C8B-B14F-4D97-AF65-F5344CB8AC3E}">
        <p14:creationId xmlns:p14="http://schemas.microsoft.com/office/powerpoint/2010/main" val="2566665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graphicFrame>
        <p:nvGraphicFramePr>
          <p:cNvPr id="5" name="Diagram 4">
            <a:extLst>
              <a:ext uri="{FF2B5EF4-FFF2-40B4-BE49-F238E27FC236}">
                <a16:creationId xmlns:a16="http://schemas.microsoft.com/office/drawing/2014/main" id="{CD94C2B8-99FB-412E-BE5C-F34426B455C6}"/>
              </a:ext>
            </a:extLst>
          </p:cNvPr>
          <p:cNvGraphicFramePr/>
          <p:nvPr>
            <p:extLst>
              <p:ext uri="{D42A27DB-BD31-4B8C-83A1-F6EECF244321}">
                <p14:modId xmlns:p14="http://schemas.microsoft.com/office/powerpoint/2010/main" val="2432617572"/>
              </p:ext>
            </p:extLst>
          </p:nvPr>
        </p:nvGraphicFramePr>
        <p:xfrm>
          <a:off x="1711881" y="1396572"/>
          <a:ext cx="8508443" cy="48250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11">
            <a:extLst>
              <a:ext uri="{FF2B5EF4-FFF2-40B4-BE49-F238E27FC236}">
                <a16:creationId xmlns:a16="http://schemas.microsoft.com/office/drawing/2014/main" id="{52E039A6-D43B-419C-ABE9-C3E36D3DF0B4}"/>
              </a:ext>
            </a:extLst>
          </p:cNvPr>
          <p:cNvSpPr txBox="1">
            <a:spLocks/>
          </p:cNvSpPr>
          <p:nvPr/>
        </p:nvSpPr>
        <p:spPr>
          <a:xfrm>
            <a:off x="-30476" y="491043"/>
            <a:ext cx="4885280"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lang="en-GB" sz="3200" b="0" dirty="0">
                <a:solidFill>
                  <a:prstClr val="white"/>
                </a:solidFill>
                <a:latin typeface="Fira Sans SemiBold" panose="020B0603050000020004" pitchFamily="34" charset="0"/>
                <a:ea typeface="Fira Sans SemiBold" panose="020B0603050000020004" pitchFamily="34" charset="0"/>
              </a:rPr>
              <a:t>4. Implementation</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Tree>
    <p:extLst>
      <p:ext uri="{BB962C8B-B14F-4D97-AF65-F5344CB8AC3E}">
        <p14:creationId xmlns:p14="http://schemas.microsoft.com/office/powerpoint/2010/main" val="3771677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
        <p:nvSpPr>
          <p:cNvPr id="7" name="Subtitle 2">
            <a:extLst>
              <a:ext uri="{FF2B5EF4-FFF2-40B4-BE49-F238E27FC236}">
                <a16:creationId xmlns:a16="http://schemas.microsoft.com/office/drawing/2014/main" id="{421559D4-F564-4F02-9867-3FAB7B476E3F}"/>
              </a:ext>
            </a:extLst>
          </p:cNvPr>
          <p:cNvSpPr txBox="1">
            <a:spLocks/>
          </p:cNvSpPr>
          <p:nvPr/>
        </p:nvSpPr>
        <p:spPr>
          <a:xfrm>
            <a:off x="409017" y="1790963"/>
            <a:ext cx="7543491"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2"/>
              </a:buClr>
              <a:tabLst>
                <a:tab pos="4667250" algn="r"/>
              </a:tabLst>
            </a:pPr>
            <a:r>
              <a:rPr lang="en-GB" sz="2200" spc="30" dirty="0">
                <a:latin typeface="Fira Sans" panose="020B0503050000020004" pitchFamily="34" charset="0"/>
                <a:ea typeface="Fira Sans" panose="020B0503050000020004" pitchFamily="34" charset="0"/>
              </a:rPr>
              <a:t>User guidelines</a:t>
            </a:r>
          </a:p>
          <a:p>
            <a:pPr lvl="1">
              <a:buClr>
                <a:schemeClr val="accent2"/>
              </a:buClr>
              <a:buFont typeface="Arial" panose="020B0604020202020204" pitchFamily="34" charset="0"/>
              <a:buChar char="•"/>
              <a:tabLst>
                <a:tab pos="4667250" algn="r"/>
              </a:tabLst>
            </a:pPr>
            <a:r>
              <a:rPr lang="en-GB" sz="2000" spc="30" dirty="0">
                <a:latin typeface="Fira Sans" panose="020B0503050000020004" pitchFamily="34" charset="0"/>
                <a:ea typeface="Fira Sans" panose="020B0503050000020004" pitchFamily="34" charset="0"/>
              </a:rPr>
              <a:t>Hands-on</a:t>
            </a:r>
          </a:p>
          <a:p>
            <a:pPr lvl="1">
              <a:buClr>
                <a:schemeClr val="accent2"/>
              </a:buClr>
              <a:buFont typeface="Arial" panose="020B0604020202020204" pitchFamily="34" charset="0"/>
              <a:buChar char="•"/>
              <a:tabLst>
                <a:tab pos="4667250" algn="r"/>
              </a:tabLst>
            </a:pPr>
            <a:r>
              <a:rPr lang="en-GB" sz="2000" spc="30" dirty="0">
                <a:latin typeface="Fira Sans" panose="020B0503050000020004" pitchFamily="34" charset="0"/>
                <a:ea typeface="Fira Sans" panose="020B0503050000020004" pitchFamily="34" charset="0"/>
              </a:rPr>
              <a:t>Own data and setup</a:t>
            </a:r>
          </a:p>
          <a:p>
            <a:pPr>
              <a:buClr>
                <a:schemeClr val="accent2"/>
              </a:buClr>
              <a:tabLst>
                <a:tab pos="4667250" algn="r"/>
              </a:tabLst>
            </a:pPr>
            <a:r>
              <a:rPr lang="en-GB" sz="2200" spc="30" dirty="0">
                <a:latin typeface="Fira Sans" panose="020B0503050000020004" pitchFamily="34" charset="0"/>
                <a:ea typeface="Fira Sans" panose="020B0503050000020004" pitchFamily="34" charset="0"/>
              </a:rPr>
              <a:t>Train-the-trainer approach</a:t>
            </a:r>
          </a:p>
          <a:p>
            <a:pPr>
              <a:buClr>
                <a:schemeClr val="accent2"/>
              </a:buClr>
              <a:tabLst>
                <a:tab pos="4667250" algn="r"/>
              </a:tabLst>
            </a:pPr>
            <a:endParaRPr lang="en-NL" sz="1800" spc="30" dirty="0">
              <a:latin typeface="Fira Sans" panose="020B0503050000020004" pitchFamily="34" charset="0"/>
              <a:ea typeface="Fira Sans" panose="020B0503050000020004" pitchFamily="34" charset="0"/>
            </a:endParaRPr>
          </a:p>
        </p:txBody>
      </p:sp>
      <p:pic>
        <p:nvPicPr>
          <p:cNvPr id="3074" name="Picture 2" descr="220 Programming Memes ideas | programming humor, programmer humor,  programmer jokes">
            <a:extLst>
              <a:ext uri="{FF2B5EF4-FFF2-40B4-BE49-F238E27FC236}">
                <a16:creationId xmlns:a16="http://schemas.microsoft.com/office/drawing/2014/main" id="{A5DFD208-D4B4-47F5-B7D8-7414F0DB38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31"/>
          <a:stretch/>
        </p:blipFill>
        <p:spPr bwMode="auto">
          <a:xfrm>
            <a:off x="6750424" y="1790963"/>
            <a:ext cx="4066813" cy="394761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1">
            <a:extLst>
              <a:ext uri="{FF2B5EF4-FFF2-40B4-BE49-F238E27FC236}">
                <a16:creationId xmlns:a16="http://schemas.microsoft.com/office/drawing/2014/main" id="{1A623225-76F8-4580-AA6A-70C7A2EFCCCE}"/>
              </a:ext>
            </a:extLst>
          </p:cNvPr>
          <p:cNvSpPr txBox="1">
            <a:spLocks/>
          </p:cNvSpPr>
          <p:nvPr/>
        </p:nvSpPr>
        <p:spPr>
          <a:xfrm>
            <a:off x="-30476" y="491043"/>
            <a:ext cx="4885280"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lang="en-GB" sz="3200" b="0" dirty="0">
                <a:solidFill>
                  <a:prstClr val="white"/>
                </a:solidFill>
                <a:latin typeface="Fira Sans SemiBold" panose="020B0603050000020004" pitchFamily="34" charset="0"/>
                <a:ea typeface="Fira Sans SemiBold" panose="020B0603050000020004" pitchFamily="34" charset="0"/>
              </a:rPr>
              <a:t>4. Implementation</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Tree>
    <p:extLst>
      <p:ext uri="{BB962C8B-B14F-4D97-AF65-F5344CB8AC3E}">
        <p14:creationId xmlns:p14="http://schemas.microsoft.com/office/powerpoint/2010/main" val="1554197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CE3267-F349-4E02-ACA6-DD26AB2C469F}"/>
              </a:ext>
            </a:extLst>
          </p:cNvPr>
          <p:cNvGrpSpPr/>
          <p:nvPr/>
        </p:nvGrpSpPr>
        <p:grpSpPr>
          <a:xfrm>
            <a:off x="304032" y="2800073"/>
            <a:ext cx="11695978" cy="827195"/>
            <a:chOff x="304032" y="2800073"/>
            <a:chExt cx="11695978" cy="827195"/>
          </a:xfrm>
        </p:grpSpPr>
        <p:sp>
          <p:nvSpPr>
            <p:cNvPr id="3" name="Arrow: Chevron 2">
              <a:extLst>
                <a:ext uri="{FF2B5EF4-FFF2-40B4-BE49-F238E27FC236}">
                  <a16:creationId xmlns:a16="http://schemas.microsoft.com/office/drawing/2014/main" id="{D28A4D39-F5FA-4642-AE53-749CDAE4064C}"/>
                </a:ext>
              </a:extLst>
            </p:cNvPr>
            <p:cNvSpPr/>
            <p:nvPr/>
          </p:nvSpPr>
          <p:spPr>
            <a:xfrm>
              <a:off x="304032"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4" name="Freeform: Shape 3">
              <a:extLst>
                <a:ext uri="{FF2B5EF4-FFF2-40B4-BE49-F238E27FC236}">
                  <a16:creationId xmlns:a16="http://schemas.microsoft.com/office/drawing/2014/main" id="{8DF41215-2259-4D20-B5A6-F779513CD475}"/>
                </a:ext>
              </a:extLst>
            </p:cNvPr>
            <p:cNvSpPr/>
            <p:nvPr/>
          </p:nvSpPr>
          <p:spPr>
            <a:xfrm>
              <a:off x="761204"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1</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Opportunity identification</a:t>
              </a:r>
              <a:endParaRPr lang="en-GB" sz="1100" kern="1200" dirty="0">
                <a:solidFill>
                  <a:srgbClr val="333333">
                    <a:hueOff val="0"/>
                    <a:satOff val="0"/>
                    <a:lumOff val="0"/>
                    <a:alphaOff val="0"/>
                  </a:srgbClr>
                </a:solidFill>
                <a:latin typeface="Calibri"/>
                <a:ea typeface="+mn-ea"/>
                <a:cs typeface="+mn-cs"/>
              </a:endParaRPr>
            </a:p>
          </p:txBody>
        </p:sp>
        <p:sp>
          <p:nvSpPr>
            <p:cNvPr id="5" name="Arrow: Chevron 4">
              <a:extLst>
                <a:ext uri="{FF2B5EF4-FFF2-40B4-BE49-F238E27FC236}">
                  <a16:creationId xmlns:a16="http://schemas.microsoft.com/office/drawing/2014/main" id="{89019FE8-96B4-495F-B07E-5CF7CD9A21D4}"/>
                </a:ext>
              </a:extLst>
            </p:cNvPr>
            <p:cNvSpPr/>
            <p:nvPr/>
          </p:nvSpPr>
          <p:spPr>
            <a:xfrm>
              <a:off x="226225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20E9AB46-EE7C-4EE7-94E5-89F66903C5F4}"/>
                </a:ext>
              </a:extLst>
            </p:cNvPr>
            <p:cNvSpPr/>
            <p:nvPr/>
          </p:nvSpPr>
          <p:spPr>
            <a:xfrm>
              <a:off x="2719423"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2</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Conceptual engineering</a:t>
              </a:r>
              <a:endParaRPr lang="en-GB" sz="1100" kern="1200" dirty="0">
                <a:solidFill>
                  <a:srgbClr val="333333">
                    <a:hueOff val="0"/>
                    <a:satOff val="0"/>
                    <a:lumOff val="0"/>
                    <a:alphaOff val="0"/>
                  </a:srgbClr>
                </a:solidFill>
                <a:latin typeface="Calibri"/>
                <a:ea typeface="+mn-ea"/>
                <a:cs typeface="+mn-cs"/>
              </a:endParaRPr>
            </a:p>
          </p:txBody>
        </p:sp>
        <p:sp>
          <p:nvSpPr>
            <p:cNvPr id="7" name="Arrow: Chevron 6">
              <a:extLst>
                <a:ext uri="{FF2B5EF4-FFF2-40B4-BE49-F238E27FC236}">
                  <a16:creationId xmlns:a16="http://schemas.microsoft.com/office/drawing/2014/main" id="{83A347C5-6511-4230-B4C2-814993A1F2F8}"/>
                </a:ext>
              </a:extLst>
            </p:cNvPr>
            <p:cNvSpPr/>
            <p:nvPr/>
          </p:nvSpPr>
          <p:spPr>
            <a:xfrm>
              <a:off x="422047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AF1CC5CC-80DC-4115-B972-21122CB30034}"/>
                </a:ext>
              </a:extLst>
            </p:cNvPr>
            <p:cNvSpPr/>
            <p:nvPr/>
          </p:nvSpPr>
          <p:spPr>
            <a:xfrm>
              <a:off x="467764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3</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Basic engineering</a:t>
              </a:r>
              <a:endParaRPr lang="en-GB" sz="1100" kern="1200" dirty="0">
                <a:solidFill>
                  <a:srgbClr val="333333">
                    <a:hueOff val="0"/>
                    <a:satOff val="0"/>
                    <a:lumOff val="0"/>
                    <a:alphaOff val="0"/>
                  </a:srgbClr>
                </a:solidFill>
                <a:latin typeface="Calibri"/>
                <a:ea typeface="+mn-ea"/>
                <a:cs typeface="+mn-cs"/>
              </a:endParaRPr>
            </a:p>
          </p:txBody>
        </p:sp>
        <p:sp>
          <p:nvSpPr>
            <p:cNvPr id="10" name="Arrow: Chevron 9">
              <a:extLst>
                <a:ext uri="{FF2B5EF4-FFF2-40B4-BE49-F238E27FC236}">
                  <a16:creationId xmlns:a16="http://schemas.microsoft.com/office/drawing/2014/main" id="{E1C65A18-61BA-438F-ADE6-7CC46DB0F3E3}"/>
                </a:ext>
              </a:extLst>
            </p:cNvPr>
            <p:cNvSpPr/>
            <p:nvPr/>
          </p:nvSpPr>
          <p:spPr>
            <a:xfrm>
              <a:off x="6178690"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4E99346E-3328-48CB-A3AE-9BDD3FDF77A2}"/>
                </a:ext>
              </a:extLst>
            </p:cNvPr>
            <p:cNvSpPr/>
            <p:nvPr/>
          </p:nvSpPr>
          <p:spPr>
            <a:xfrm>
              <a:off x="663586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Execution</a:t>
              </a:r>
            </a:p>
          </p:txBody>
        </p:sp>
        <p:sp>
          <p:nvSpPr>
            <p:cNvPr id="12" name="Arrow: Chevron 11">
              <a:extLst>
                <a:ext uri="{FF2B5EF4-FFF2-40B4-BE49-F238E27FC236}">
                  <a16:creationId xmlns:a16="http://schemas.microsoft.com/office/drawing/2014/main" id="{517EBA91-FE0B-4481-AF21-5ECA8A44A1F5}"/>
                </a:ext>
              </a:extLst>
            </p:cNvPr>
            <p:cNvSpPr/>
            <p:nvPr/>
          </p:nvSpPr>
          <p:spPr>
            <a:xfrm>
              <a:off x="813690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8BFB486E-6B2C-4530-A6F2-AC07AF055005}"/>
                </a:ext>
              </a:extLst>
            </p:cNvPr>
            <p:cNvSpPr/>
            <p:nvPr/>
          </p:nvSpPr>
          <p:spPr>
            <a:xfrm>
              <a:off x="8594081"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Pre-operation</a:t>
              </a:r>
            </a:p>
          </p:txBody>
        </p:sp>
        <p:sp>
          <p:nvSpPr>
            <p:cNvPr id="14" name="Arrow: Chevron 13">
              <a:extLst>
                <a:ext uri="{FF2B5EF4-FFF2-40B4-BE49-F238E27FC236}">
                  <a16:creationId xmlns:a16="http://schemas.microsoft.com/office/drawing/2014/main" id="{44BF87F0-DA90-4C61-A6FF-5E121BDCFAAA}"/>
                </a:ext>
              </a:extLst>
            </p:cNvPr>
            <p:cNvSpPr/>
            <p:nvPr/>
          </p:nvSpPr>
          <p:spPr>
            <a:xfrm>
              <a:off x="1009512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DD53D723-39A8-4418-9C5F-B6BFF3F46207}"/>
                </a:ext>
              </a:extLst>
            </p:cNvPr>
            <p:cNvSpPr/>
            <p:nvPr/>
          </p:nvSpPr>
          <p:spPr>
            <a:xfrm>
              <a:off x="10552300"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Operation</a:t>
              </a:r>
            </a:p>
          </p:txBody>
        </p:sp>
      </p:grpSp>
      <p:cxnSp>
        <p:nvCxnSpPr>
          <p:cNvPr id="64" name="Straight Connector 63">
            <a:extLst>
              <a:ext uri="{FF2B5EF4-FFF2-40B4-BE49-F238E27FC236}">
                <a16:creationId xmlns:a16="http://schemas.microsoft.com/office/drawing/2014/main" id="{03AA5F96-482F-4862-8C9C-AFCE75332DA6}"/>
              </a:ext>
            </a:extLst>
          </p:cNvPr>
          <p:cNvCxnSpPr>
            <a:cxnSpLocks/>
          </p:cNvCxnSpPr>
          <p:nvPr/>
        </p:nvCxnSpPr>
        <p:spPr>
          <a:xfrm>
            <a:off x="2293870" y="2441671"/>
            <a:ext cx="1" cy="2658968"/>
          </a:xfrm>
          <a:prstGeom prst="line">
            <a:avLst/>
          </a:prstGeom>
          <a:noFill/>
          <a:ln w="9525" cap="flat" cmpd="sng" algn="ctr">
            <a:solidFill>
              <a:srgbClr val="F47B20">
                <a:shade val="95000"/>
                <a:satMod val="105000"/>
              </a:srgbClr>
            </a:solidFill>
            <a:prstDash val="dash"/>
          </a:ln>
          <a:effectLst/>
        </p:spPr>
      </p:cxnSp>
      <p:sp>
        <p:nvSpPr>
          <p:cNvPr id="65" name="Rectangle: Rounded Corners 64">
            <a:extLst>
              <a:ext uri="{FF2B5EF4-FFF2-40B4-BE49-F238E27FC236}">
                <a16:creationId xmlns:a16="http://schemas.microsoft.com/office/drawing/2014/main" id="{1136F2A1-7000-4ED8-B284-B645E757A863}"/>
              </a:ext>
            </a:extLst>
          </p:cNvPr>
          <p:cNvSpPr/>
          <p:nvPr/>
        </p:nvSpPr>
        <p:spPr>
          <a:xfrm>
            <a:off x="1760472" y="1956855"/>
            <a:ext cx="1052176" cy="296945"/>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6" name="Straight Connector 65">
            <a:extLst>
              <a:ext uri="{FF2B5EF4-FFF2-40B4-BE49-F238E27FC236}">
                <a16:creationId xmlns:a16="http://schemas.microsoft.com/office/drawing/2014/main" id="{40473F2D-33EC-4E68-9A3F-0FFF20CBB26C}"/>
              </a:ext>
            </a:extLst>
          </p:cNvPr>
          <p:cNvCxnSpPr>
            <a:cxnSpLocks/>
          </p:cNvCxnSpPr>
          <p:nvPr/>
        </p:nvCxnSpPr>
        <p:spPr>
          <a:xfrm flipH="1">
            <a:off x="4298886" y="2425744"/>
            <a:ext cx="1" cy="2721426"/>
          </a:xfrm>
          <a:prstGeom prst="line">
            <a:avLst/>
          </a:prstGeom>
          <a:noFill/>
          <a:ln w="9525" cap="flat" cmpd="sng" algn="ctr">
            <a:solidFill>
              <a:srgbClr val="F47B20">
                <a:shade val="95000"/>
                <a:satMod val="105000"/>
              </a:srgbClr>
            </a:solidFill>
            <a:prstDash val="dash"/>
          </a:ln>
          <a:effectLst/>
        </p:spPr>
      </p:cxnSp>
      <p:sp>
        <p:nvSpPr>
          <p:cNvPr id="67" name="Rectangle: Rounded Corners 66">
            <a:extLst>
              <a:ext uri="{FF2B5EF4-FFF2-40B4-BE49-F238E27FC236}">
                <a16:creationId xmlns:a16="http://schemas.microsoft.com/office/drawing/2014/main" id="{B0C152AA-63FC-4018-8D04-F9C8CF80C4BB}"/>
              </a:ext>
            </a:extLst>
          </p:cNvPr>
          <p:cNvSpPr/>
          <p:nvPr/>
        </p:nvSpPr>
        <p:spPr>
          <a:xfrm>
            <a:off x="3775011"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8" name="Straight Connector 67">
            <a:extLst>
              <a:ext uri="{FF2B5EF4-FFF2-40B4-BE49-F238E27FC236}">
                <a16:creationId xmlns:a16="http://schemas.microsoft.com/office/drawing/2014/main" id="{13C5A902-8425-4E82-B757-39F1095631DA}"/>
              </a:ext>
            </a:extLst>
          </p:cNvPr>
          <p:cNvCxnSpPr>
            <a:cxnSpLocks/>
          </p:cNvCxnSpPr>
          <p:nvPr/>
        </p:nvCxnSpPr>
        <p:spPr>
          <a:xfrm>
            <a:off x="6313415" y="2422910"/>
            <a:ext cx="9288" cy="2664775"/>
          </a:xfrm>
          <a:prstGeom prst="line">
            <a:avLst/>
          </a:prstGeom>
          <a:noFill/>
          <a:ln w="9525" cap="flat" cmpd="sng" algn="ctr">
            <a:solidFill>
              <a:srgbClr val="F47B20">
                <a:shade val="95000"/>
                <a:satMod val="105000"/>
              </a:srgbClr>
            </a:solidFill>
            <a:prstDash val="dash"/>
          </a:ln>
          <a:effectLst/>
        </p:spPr>
      </p:cxnSp>
      <p:sp>
        <p:nvSpPr>
          <p:cNvPr id="69" name="Rectangle: Rounded Corners 68">
            <a:extLst>
              <a:ext uri="{FF2B5EF4-FFF2-40B4-BE49-F238E27FC236}">
                <a16:creationId xmlns:a16="http://schemas.microsoft.com/office/drawing/2014/main" id="{E41589AD-7195-4F5A-B149-5B61D8504781}"/>
              </a:ext>
            </a:extLst>
          </p:cNvPr>
          <p:cNvSpPr/>
          <p:nvPr/>
        </p:nvSpPr>
        <p:spPr>
          <a:xfrm>
            <a:off x="5789543"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70" name="Straight Connector 69">
            <a:extLst>
              <a:ext uri="{FF2B5EF4-FFF2-40B4-BE49-F238E27FC236}">
                <a16:creationId xmlns:a16="http://schemas.microsoft.com/office/drawing/2014/main" id="{4519FFE3-10D0-4799-BBB5-F980C2D260CB}"/>
              </a:ext>
            </a:extLst>
          </p:cNvPr>
          <p:cNvCxnSpPr>
            <a:cxnSpLocks/>
          </p:cNvCxnSpPr>
          <p:nvPr/>
        </p:nvCxnSpPr>
        <p:spPr>
          <a:xfrm>
            <a:off x="8313652"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1" name="Rectangle: Rounded Corners 70">
            <a:extLst>
              <a:ext uri="{FF2B5EF4-FFF2-40B4-BE49-F238E27FC236}">
                <a16:creationId xmlns:a16="http://schemas.microsoft.com/office/drawing/2014/main" id="{5E9B055A-0BA0-41FA-89A7-5DBC89F57153}"/>
              </a:ext>
            </a:extLst>
          </p:cNvPr>
          <p:cNvSpPr/>
          <p:nvPr/>
        </p:nvSpPr>
        <p:spPr>
          <a:xfrm>
            <a:off x="7618354" y="1962374"/>
            <a:ext cx="1363643" cy="312030"/>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Verification</a:t>
            </a:r>
          </a:p>
        </p:txBody>
      </p:sp>
      <p:cxnSp>
        <p:nvCxnSpPr>
          <p:cNvPr id="72" name="Straight Connector 71">
            <a:extLst>
              <a:ext uri="{FF2B5EF4-FFF2-40B4-BE49-F238E27FC236}">
                <a16:creationId xmlns:a16="http://schemas.microsoft.com/office/drawing/2014/main" id="{C7F002C9-0746-4CE4-91EE-9861436C4B8A}"/>
              </a:ext>
            </a:extLst>
          </p:cNvPr>
          <p:cNvCxnSpPr>
            <a:cxnSpLocks/>
          </p:cNvCxnSpPr>
          <p:nvPr/>
        </p:nvCxnSpPr>
        <p:spPr>
          <a:xfrm>
            <a:off x="10347239"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3" name="Rectangle: Rounded Corners 72">
            <a:extLst>
              <a:ext uri="{FF2B5EF4-FFF2-40B4-BE49-F238E27FC236}">
                <a16:creationId xmlns:a16="http://schemas.microsoft.com/office/drawing/2014/main" id="{E64E287A-2F1D-41C1-AD27-D1BED9FB8526}"/>
              </a:ext>
            </a:extLst>
          </p:cNvPr>
          <p:cNvSpPr/>
          <p:nvPr/>
        </p:nvSpPr>
        <p:spPr>
          <a:xfrm>
            <a:off x="9709067" y="1958031"/>
            <a:ext cx="1266268" cy="320464"/>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Acceptance</a:t>
            </a:r>
          </a:p>
        </p:txBody>
      </p:sp>
      <p:pic>
        <p:nvPicPr>
          <p:cNvPr id="74" name="Picture 73" descr="Logo, company name&#10;&#10;Description automatically generated">
            <a:extLst>
              <a:ext uri="{FF2B5EF4-FFF2-40B4-BE49-F238E27FC236}">
                <a16:creationId xmlns:a16="http://schemas.microsoft.com/office/drawing/2014/main" id="{8D81DB29-F2DA-44CA-B4FB-9675904BE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673" y="5415031"/>
            <a:ext cx="1954167" cy="522285"/>
          </a:xfrm>
          <a:prstGeom prst="rect">
            <a:avLst/>
          </a:prstGeom>
        </p:spPr>
      </p:pic>
      <p:pic>
        <p:nvPicPr>
          <p:cNvPr id="81" name="Graphic 80">
            <a:extLst>
              <a:ext uri="{FF2B5EF4-FFF2-40B4-BE49-F238E27FC236}">
                <a16:creationId xmlns:a16="http://schemas.microsoft.com/office/drawing/2014/main" id="{3C0B87F5-105A-45AC-BE83-9844BE386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61" name="Rectangle: Rounded Corners 60">
            <a:extLst>
              <a:ext uri="{FF2B5EF4-FFF2-40B4-BE49-F238E27FC236}">
                <a16:creationId xmlns:a16="http://schemas.microsoft.com/office/drawing/2014/main" id="{3D380D10-F71E-4D4D-ADA7-E592B7EED6AE}"/>
              </a:ext>
            </a:extLst>
          </p:cNvPr>
          <p:cNvSpPr/>
          <p:nvPr/>
        </p:nvSpPr>
        <p:spPr>
          <a:xfrm>
            <a:off x="23151" y="4159536"/>
            <a:ext cx="12089902" cy="1737246"/>
          </a:xfrm>
          <a:prstGeom prst="roundRect">
            <a:avLst/>
          </a:prstGeom>
          <a:solidFill>
            <a:srgbClr val="F47B20">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63" name="Diagram 62">
            <a:extLst>
              <a:ext uri="{FF2B5EF4-FFF2-40B4-BE49-F238E27FC236}">
                <a16:creationId xmlns:a16="http://schemas.microsoft.com/office/drawing/2014/main" id="{0640FD56-18E0-4A5C-91F4-FF3D771E7A91}"/>
              </a:ext>
            </a:extLst>
          </p:cNvPr>
          <p:cNvGraphicFramePr/>
          <p:nvPr/>
        </p:nvGraphicFramePr>
        <p:xfrm>
          <a:off x="293623" y="1791648"/>
          <a:ext cx="11697750" cy="58720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1" name="Title 11">
            <a:extLst>
              <a:ext uri="{FF2B5EF4-FFF2-40B4-BE49-F238E27FC236}">
                <a16:creationId xmlns:a16="http://schemas.microsoft.com/office/drawing/2014/main" id="{9AE0AAA4-AA7F-4B66-BDE3-34269A83A71E}"/>
              </a:ext>
            </a:extLst>
          </p:cNvPr>
          <p:cNvSpPr txBox="1">
            <a:spLocks/>
          </p:cNvSpPr>
          <p:nvPr/>
        </p:nvSpPr>
        <p:spPr>
          <a:xfrm>
            <a:off x="0" y="417576"/>
            <a:ext cx="12192000" cy="821528"/>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fontAlgn="auto">
              <a:lnSpc>
                <a:spcPct val="90000"/>
              </a:lnSpc>
              <a:spcAft>
                <a:spcPts val="600"/>
              </a:spcAft>
              <a:buClrTx/>
              <a:buSzTx/>
              <a:tabLst>
                <a:tab pos="542925" algn="l"/>
              </a:tabLst>
              <a:defRPr/>
            </a:pPr>
            <a:r>
              <a:rPr kumimoji="0" lang="en-US" sz="3600" i="0" u="none" strike="noStrike" kern="1200" cap="none" spc="50" normalizeH="0" baseline="0" noProof="0" dirty="0">
                <a:ln>
                  <a:noFill/>
                </a:ln>
                <a:solidFill>
                  <a:schemeClr val="tx1"/>
                </a:solidFill>
                <a:effectLst/>
                <a:uLnTx/>
                <a:uFillTx/>
              </a:rPr>
              <a:t>Cost Engineering approach</a:t>
            </a:r>
          </a:p>
        </p:txBody>
      </p:sp>
      <p:cxnSp>
        <p:nvCxnSpPr>
          <p:cNvPr id="32" name="Straight Connector 31">
            <a:extLst>
              <a:ext uri="{FF2B5EF4-FFF2-40B4-BE49-F238E27FC236}">
                <a16:creationId xmlns:a16="http://schemas.microsoft.com/office/drawing/2014/main" id="{BB0E5104-D5CE-464C-8A8D-37918BA046E4}"/>
              </a:ext>
            </a:extLst>
          </p:cNvPr>
          <p:cNvCxnSpPr/>
          <p:nvPr/>
        </p:nvCxnSpPr>
        <p:spPr>
          <a:xfrm>
            <a:off x="-35618"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F1DC15-5A7A-4414-BD30-126546601454}"/>
              </a:ext>
            </a:extLst>
          </p:cNvPr>
          <p:cNvCxnSpPr/>
          <p:nvPr/>
        </p:nvCxnSpPr>
        <p:spPr>
          <a:xfrm>
            <a:off x="9279466"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11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63">
                                            <p:graphicEl>
                                              <a:dgm id="{7B99597D-1625-40E5-86DD-B61CBB08A438}"/>
                                            </p:graphicEl>
                                          </p:spTgt>
                                        </p:tgtEl>
                                        <p:attrNameLst>
                                          <p:attrName>style.color</p:attrName>
                                        </p:attrNameLst>
                                      </p:cBhvr>
                                      <p:to>
                                        <a:schemeClr val="bg1"/>
                                      </p:to>
                                    </p:animClr>
                                    <p:animClr clrSpc="rgb" dir="cw">
                                      <p:cBhvr>
                                        <p:cTn id="7" dur="250" autoRev="1" fill="remove"/>
                                        <p:tgtEl>
                                          <p:spTgt spid="63">
                                            <p:graphicEl>
                                              <a:dgm id="{7B99597D-1625-40E5-86DD-B61CBB08A438}"/>
                                            </p:graphicEl>
                                          </p:spTgt>
                                        </p:tgtEl>
                                        <p:attrNameLst>
                                          <p:attrName>fillcolor</p:attrName>
                                        </p:attrNameLst>
                                      </p:cBhvr>
                                      <p:to>
                                        <a:schemeClr val="bg1"/>
                                      </p:to>
                                    </p:animClr>
                                    <p:set>
                                      <p:cBhvr>
                                        <p:cTn id="8" dur="250" autoRev="1" fill="remove"/>
                                        <p:tgtEl>
                                          <p:spTgt spid="63">
                                            <p:graphicEl>
                                              <a:dgm id="{7B99597D-1625-40E5-86DD-B61CBB08A438}"/>
                                            </p:graphicEl>
                                          </p:spTgt>
                                        </p:tgtEl>
                                        <p:attrNameLst>
                                          <p:attrName>fill.type</p:attrName>
                                        </p:attrNameLst>
                                      </p:cBhvr>
                                      <p:to>
                                        <p:strVal val="solid"/>
                                      </p:to>
                                    </p:set>
                                    <p:set>
                                      <p:cBhvr>
                                        <p:cTn id="9" dur="250" autoRev="1" fill="remove"/>
                                        <p:tgtEl>
                                          <p:spTgt spid="63">
                                            <p:graphicEl>
                                              <a:dgm id="{7B99597D-1625-40E5-86DD-B61CBB08A438}"/>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63">
                                            <p:graphicEl>
                                              <a:dgm id="{B7DC64E2-BF76-490F-9339-F547AF5BA829}"/>
                                            </p:graphicEl>
                                          </p:spTgt>
                                        </p:tgtEl>
                                        <p:attrNameLst>
                                          <p:attrName>style.color</p:attrName>
                                        </p:attrNameLst>
                                      </p:cBhvr>
                                      <p:to>
                                        <a:schemeClr val="bg1"/>
                                      </p:to>
                                    </p:animClr>
                                    <p:animClr clrSpc="rgb" dir="cw">
                                      <p:cBhvr>
                                        <p:cTn id="12" dur="250" autoRev="1" fill="remove"/>
                                        <p:tgtEl>
                                          <p:spTgt spid="63">
                                            <p:graphicEl>
                                              <a:dgm id="{B7DC64E2-BF76-490F-9339-F547AF5BA829}"/>
                                            </p:graphicEl>
                                          </p:spTgt>
                                        </p:tgtEl>
                                        <p:attrNameLst>
                                          <p:attrName>fillcolor</p:attrName>
                                        </p:attrNameLst>
                                      </p:cBhvr>
                                      <p:to>
                                        <a:schemeClr val="bg1"/>
                                      </p:to>
                                    </p:animClr>
                                    <p:set>
                                      <p:cBhvr>
                                        <p:cTn id="13" dur="250" autoRev="1" fill="remove"/>
                                        <p:tgtEl>
                                          <p:spTgt spid="63">
                                            <p:graphicEl>
                                              <a:dgm id="{B7DC64E2-BF76-490F-9339-F547AF5BA829}"/>
                                            </p:graphicEl>
                                          </p:spTgt>
                                        </p:tgtEl>
                                        <p:attrNameLst>
                                          <p:attrName>fill.type</p:attrName>
                                        </p:attrNameLst>
                                      </p:cBhvr>
                                      <p:to>
                                        <p:strVal val="solid"/>
                                      </p:to>
                                    </p:set>
                                    <p:set>
                                      <p:cBhvr>
                                        <p:cTn id="14" dur="250" autoRev="1" fill="remove"/>
                                        <p:tgtEl>
                                          <p:spTgt spid="63">
                                            <p:graphicEl>
                                              <a:dgm id="{B7DC64E2-BF76-490F-9339-F547AF5BA829}"/>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uiExpand="1">
        <p:bldSub>
          <a:bldDgm/>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1371597" y="348865"/>
            <a:ext cx="10044023" cy="877729"/>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fontAlgn="auto">
              <a:lnSpc>
                <a:spcPct val="90000"/>
              </a:lnSpc>
              <a:spcAft>
                <a:spcPts val="600"/>
              </a:spcAft>
              <a:buClrTx/>
              <a:buSzTx/>
              <a:tabLst>
                <a:tab pos="542925" algn="l"/>
              </a:tabLst>
              <a:defRPr/>
            </a:pPr>
            <a:r>
              <a:rPr kumimoji="0" lang="en-US" sz="4000" b="0" i="0" u="none" strike="noStrike" kern="1200" cap="none" spc="50" normalizeH="0" baseline="0" noProof="0">
                <a:ln>
                  <a:noFill/>
                </a:ln>
                <a:solidFill>
                  <a:srgbClr val="FFFFFF"/>
                </a:solidFill>
                <a:effectLst/>
                <a:uLnTx/>
                <a:uFillTx/>
                <a:latin typeface="+mj-lt"/>
                <a:ea typeface="+mj-ea"/>
                <a:cs typeface="+mj-cs"/>
              </a:rPr>
              <a:t>	5. Pilot projects</a:t>
            </a: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graphicFrame>
        <p:nvGraphicFramePr>
          <p:cNvPr id="11" name="Subtitle 2">
            <a:extLst>
              <a:ext uri="{FF2B5EF4-FFF2-40B4-BE49-F238E27FC236}">
                <a16:creationId xmlns:a16="http://schemas.microsoft.com/office/drawing/2014/main" id="{9C486145-ADDB-936D-16EA-B4D390AA7FEC}"/>
              </a:ext>
            </a:extLst>
          </p:cNvPr>
          <p:cNvGraphicFramePr/>
          <p:nvPr>
            <p:extLst>
              <p:ext uri="{D42A27DB-BD31-4B8C-83A1-F6EECF244321}">
                <p14:modId xmlns:p14="http://schemas.microsoft.com/office/powerpoint/2010/main" val="4260654052"/>
              </p:ext>
            </p:extLst>
          </p:nvPr>
        </p:nvGraphicFramePr>
        <p:xfrm>
          <a:off x="38100" y="1647824"/>
          <a:ext cx="12058650" cy="45737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itle 11">
            <a:extLst>
              <a:ext uri="{FF2B5EF4-FFF2-40B4-BE49-F238E27FC236}">
                <a16:creationId xmlns:a16="http://schemas.microsoft.com/office/drawing/2014/main" id="{ED0F0870-E901-4E3C-A2AB-7943D07375E5}"/>
              </a:ext>
            </a:extLst>
          </p:cNvPr>
          <p:cNvSpPr txBox="1">
            <a:spLocks/>
          </p:cNvSpPr>
          <p:nvPr/>
        </p:nvSpPr>
        <p:spPr>
          <a:xfrm>
            <a:off x="-30476" y="491043"/>
            <a:ext cx="451292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lvl="0" algn="l">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lang="en-GB" sz="3200" b="0" dirty="0">
                <a:solidFill>
                  <a:prstClr val="white"/>
                </a:solidFill>
                <a:latin typeface="Fira Sans SemiBold" panose="020B0603050000020004" pitchFamily="34" charset="0"/>
                <a:ea typeface="Fira Sans SemiBold" panose="020B0603050000020004" pitchFamily="34" charset="0"/>
              </a:rPr>
              <a:t> 5. Pilot projects</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Tree>
    <p:extLst>
      <p:ext uri="{BB962C8B-B14F-4D97-AF65-F5344CB8AC3E}">
        <p14:creationId xmlns:p14="http://schemas.microsoft.com/office/powerpoint/2010/main" val="203944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4E98A5-69FA-4398-B99F-D11ADBB4AA50}"/>
              </a:ext>
            </a:extLst>
          </p:cNvPr>
          <p:cNvGrpSpPr/>
          <p:nvPr/>
        </p:nvGrpSpPr>
        <p:grpSpPr>
          <a:xfrm>
            <a:off x="304032" y="2800073"/>
            <a:ext cx="11695978" cy="827195"/>
            <a:chOff x="304032" y="2800073"/>
            <a:chExt cx="11695978" cy="827195"/>
          </a:xfrm>
        </p:grpSpPr>
        <p:sp>
          <p:nvSpPr>
            <p:cNvPr id="3" name="Arrow: Chevron 2">
              <a:extLst>
                <a:ext uri="{FF2B5EF4-FFF2-40B4-BE49-F238E27FC236}">
                  <a16:creationId xmlns:a16="http://schemas.microsoft.com/office/drawing/2014/main" id="{9431913A-6A55-4FBC-9CE8-D655C06DA82E}"/>
                </a:ext>
              </a:extLst>
            </p:cNvPr>
            <p:cNvSpPr/>
            <p:nvPr/>
          </p:nvSpPr>
          <p:spPr>
            <a:xfrm>
              <a:off x="304032"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4" name="Freeform: Shape 3">
              <a:extLst>
                <a:ext uri="{FF2B5EF4-FFF2-40B4-BE49-F238E27FC236}">
                  <a16:creationId xmlns:a16="http://schemas.microsoft.com/office/drawing/2014/main" id="{7CFAB494-A420-4CCD-B9A1-CACBF720BE6C}"/>
                </a:ext>
              </a:extLst>
            </p:cNvPr>
            <p:cNvSpPr/>
            <p:nvPr/>
          </p:nvSpPr>
          <p:spPr>
            <a:xfrm>
              <a:off x="761204"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1</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Opportunity identification</a:t>
              </a:r>
              <a:endParaRPr lang="en-GB" sz="1100" kern="1200" dirty="0">
                <a:solidFill>
                  <a:srgbClr val="333333">
                    <a:hueOff val="0"/>
                    <a:satOff val="0"/>
                    <a:lumOff val="0"/>
                    <a:alphaOff val="0"/>
                  </a:srgbClr>
                </a:solidFill>
                <a:latin typeface="Calibri"/>
                <a:ea typeface="+mn-ea"/>
                <a:cs typeface="+mn-cs"/>
              </a:endParaRPr>
            </a:p>
          </p:txBody>
        </p:sp>
        <p:sp>
          <p:nvSpPr>
            <p:cNvPr id="5" name="Arrow: Chevron 4">
              <a:extLst>
                <a:ext uri="{FF2B5EF4-FFF2-40B4-BE49-F238E27FC236}">
                  <a16:creationId xmlns:a16="http://schemas.microsoft.com/office/drawing/2014/main" id="{1C9E2DB8-29FA-439A-90DE-491AF99138D2}"/>
                </a:ext>
              </a:extLst>
            </p:cNvPr>
            <p:cNvSpPr/>
            <p:nvPr/>
          </p:nvSpPr>
          <p:spPr>
            <a:xfrm>
              <a:off x="226225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BB6B53DE-5522-48A6-948B-FFC877D28F3C}"/>
                </a:ext>
              </a:extLst>
            </p:cNvPr>
            <p:cNvSpPr/>
            <p:nvPr/>
          </p:nvSpPr>
          <p:spPr>
            <a:xfrm>
              <a:off x="2719423"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2</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Conceptual engineering</a:t>
              </a:r>
              <a:endParaRPr lang="en-GB" sz="1100" kern="1200" dirty="0">
                <a:solidFill>
                  <a:srgbClr val="333333">
                    <a:hueOff val="0"/>
                    <a:satOff val="0"/>
                    <a:lumOff val="0"/>
                    <a:alphaOff val="0"/>
                  </a:srgbClr>
                </a:solidFill>
                <a:latin typeface="Calibri"/>
                <a:ea typeface="+mn-ea"/>
                <a:cs typeface="+mn-cs"/>
              </a:endParaRPr>
            </a:p>
          </p:txBody>
        </p:sp>
        <p:sp>
          <p:nvSpPr>
            <p:cNvPr id="7" name="Arrow: Chevron 6">
              <a:extLst>
                <a:ext uri="{FF2B5EF4-FFF2-40B4-BE49-F238E27FC236}">
                  <a16:creationId xmlns:a16="http://schemas.microsoft.com/office/drawing/2014/main" id="{277944D8-1177-414E-91EC-D424CBA322EA}"/>
                </a:ext>
              </a:extLst>
            </p:cNvPr>
            <p:cNvSpPr/>
            <p:nvPr/>
          </p:nvSpPr>
          <p:spPr>
            <a:xfrm>
              <a:off x="4220471"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9D51BC50-430F-496D-9BAD-2320283E9987}"/>
                </a:ext>
              </a:extLst>
            </p:cNvPr>
            <p:cNvSpPr/>
            <p:nvPr/>
          </p:nvSpPr>
          <p:spPr>
            <a:xfrm>
              <a:off x="467764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614" tIns="97614" rIns="97614" bIns="97614"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333333">
                      <a:hueOff val="0"/>
                      <a:satOff val="0"/>
                      <a:lumOff val="0"/>
                      <a:alphaOff val="0"/>
                    </a:srgbClr>
                  </a:solidFill>
                  <a:latin typeface="Calibri"/>
                  <a:ea typeface="+mn-ea"/>
                  <a:cs typeface="+mn-cs"/>
                </a:rPr>
                <a:t>FEL 3</a:t>
              </a:r>
              <a:br>
                <a:rPr lang="en-GB" sz="1100" kern="1200" dirty="0">
                  <a:solidFill>
                    <a:srgbClr val="333333">
                      <a:hueOff val="0"/>
                      <a:satOff val="0"/>
                      <a:lumOff val="0"/>
                      <a:alphaOff val="0"/>
                    </a:srgbClr>
                  </a:solidFill>
                  <a:latin typeface="Calibri"/>
                  <a:ea typeface="+mn-ea"/>
                  <a:cs typeface="+mn-cs"/>
                </a:rPr>
              </a:br>
              <a:r>
                <a:rPr lang="en-GB" sz="900" kern="1200" dirty="0">
                  <a:solidFill>
                    <a:srgbClr val="333333">
                      <a:hueOff val="0"/>
                      <a:satOff val="0"/>
                      <a:lumOff val="0"/>
                      <a:alphaOff val="0"/>
                    </a:srgbClr>
                  </a:solidFill>
                  <a:latin typeface="Calibri"/>
                  <a:ea typeface="+mn-ea"/>
                  <a:cs typeface="+mn-cs"/>
                </a:rPr>
                <a:t>Basic engineering</a:t>
              </a:r>
              <a:endParaRPr lang="en-GB" sz="1100" kern="1200" dirty="0">
                <a:solidFill>
                  <a:srgbClr val="333333">
                    <a:hueOff val="0"/>
                    <a:satOff val="0"/>
                    <a:lumOff val="0"/>
                    <a:alphaOff val="0"/>
                  </a:srgbClr>
                </a:solidFill>
                <a:latin typeface="Calibri"/>
                <a:ea typeface="+mn-ea"/>
                <a:cs typeface="+mn-cs"/>
              </a:endParaRPr>
            </a:p>
          </p:txBody>
        </p:sp>
        <p:sp>
          <p:nvSpPr>
            <p:cNvPr id="10" name="Arrow: Chevron 9">
              <a:extLst>
                <a:ext uri="{FF2B5EF4-FFF2-40B4-BE49-F238E27FC236}">
                  <a16:creationId xmlns:a16="http://schemas.microsoft.com/office/drawing/2014/main" id="{E0BEC01B-04A0-4AE4-BC19-37D3FDC619B3}"/>
                </a:ext>
              </a:extLst>
            </p:cNvPr>
            <p:cNvSpPr/>
            <p:nvPr/>
          </p:nvSpPr>
          <p:spPr>
            <a:xfrm>
              <a:off x="6178690"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0663C7C5-0CBB-42E5-91A8-D5A774C7B1B1}"/>
                </a:ext>
              </a:extLst>
            </p:cNvPr>
            <p:cNvSpPr/>
            <p:nvPr/>
          </p:nvSpPr>
          <p:spPr>
            <a:xfrm>
              <a:off x="6635862"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Execution</a:t>
              </a:r>
            </a:p>
          </p:txBody>
        </p:sp>
        <p:sp>
          <p:nvSpPr>
            <p:cNvPr id="12" name="Arrow: Chevron 11">
              <a:extLst>
                <a:ext uri="{FF2B5EF4-FFF2-40B4-BE49-F238E27FC236}">
                  <a16:creationId xmlns:a16="http://schemas.microsoft.com/office/drawing/2014/main" id="{A02B4C0E-139A-45CB-A183-65746C4C9B91}"/>
                </a:ext>
              </a:extLst>
            </p:cNvPr>
            <p:cNvSpPr/>
            <p:nvPr/>
          </p:nvSpPr>
          <p:spPr>
            <a:xfrm>
              <a:off x="813690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F2652644-F02C-487C-B330-E68A4DE8D329}"/>
                </a:ext>
              </a:extLst>
            </p:cNvPr>
            <p:cNvSpPr/>
            <p:nvPr/>
          </p:nvSpPr>
          <p:spPr>
            <a:xfrm>
              <a:off x="8594081"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Pre-operation</a:t>
              </a:r>
            </a:p>
          </p:txBody>
        </p:sp>
        <p:sp>
          <p:nvSpPr>
            <p:cNvPr id="14" name="Arrow: Chevron 13">
              <a:extLst>
                <a:ext uri="{FF2B5EF4-FFF2-40B4-BE49-F238E27FC236}">
                  <a16:creationId xmlns:a16="http://schemas.microsoft.com/office/drawing/2014/main" id="{35FF5FA1-BAC3-4D06-BF31-5D204136135A}"/>
                </a:ext>
              </a:extLst>
            </p:cNvPr>
            <p:cNvSpPr/>
            <p:nvPr/>
          </p:nvSpPr>
          <p:spPr>
            <a:xfrm>
              <a:off x="10095129" y="2800073"/>
              <a:ext cx="1714394" cy="661756"/>
            </a:xfrm>
            <a:prstGeom prst="chevron">
              <a:avLst>
                <a:gd name="adj" fmla="val 40000"/>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F7985DA0-EDB9-4E64-9118-616CEAAC8866}"/>
                </a:ext>
              </a:extLst>
            </p:cNvPr>
            <p:cNvSpPr/>
            <p:nvPr/>
          </p:nvSpPr>
          <p:spPr>
            <a:xfrm>
              <a:off x="10552300" y="2965512"/>
              <a:ext cx="1447710" cy="661756"/>
            </a:xfrm>
            <a:custGeom>
              <a:avLst/>
              <a:gdLst>
                <a:gd name="connsiteX0" fmla="*/ 0 w 1447710"/>
                <a:gd name="connsiteY0" fmla="*/ 66176 h 661756"/>
                <a:gd name="connsiteX1" fmla="*/ 66176 w 1447710"/>
                <a:gd name="connsiteY1" fmla="*/ 0 h 661756"/>
                <a:gd name="connsiteX2" fmla="*/ 1381534 w 1447710"/>
                <a:gd name="connsiteY2" fmla="*/ 0 h 661756"/>
                <a:gd name="connsiteX3" fmla="*/ 1447710 w 1447710"/>
                <a:gd name="connsiteY3" fmla="*/ 66176 h 661756"/>
                <a:gd name="connsiteX4" fmla="*/ 1447710 w 1447710"/>
                <a:gd name="connsiteY4" fmla="*/ 595580 h 661756"/>
                <a:gd name="connsiteX5" fmla="*/ 1381534 w 1447710"/>
                <a:gd name="connsiteY5" fmla="*/ 661756 h 661756"/>
                <a:gd name="connsiteX6" fmla="*/ 66176 w 1447710"/>
                <a:gd name="connsiteY6" fmla="*/ 661756 h 661756"/>
                <a:gd name="connsiteX7" fmla="*/ 0 w 1447710"/>
                <a:gd name="connsiteY7" fmla="*/ 595580 h 661756"/>
                <a:gd name="connsiteX8" fmla="*/ 0 w 1447710"/>
                <a:gd name="connsiteY8" fmla="*/ 66176 h 6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710" h="661756">
                  <a:moveTo>
                    <a:pt x="0" y="66176"/>
                  </a:moveTo>
                  <a:cubicBezTo>
                    <a:pt x="0" y="29628"/>
                    <a:pt x="29628" y="0"/>
                    <a:pt x="66176" y="0"/>
                  </a:cubicBezTo>
                  <a:lnTo>
                    <a:pt x="1381534" y="0"/>
                  </a:lnTo>
                  <a:cubicBezTo>
                    <a:pt x="1418082" y="0"/>
                    <a:pt x="1447710" y="29628"/>
                    <a:pt x="1447710" y="66176"/>
                  </a:cubicBezTo>
                  <a:lnTo>
                    <a:pt x="1447710" y="595580"/>
                  </a:lnTo>
                  <a:cubicBezTo>
                    <a:pt x="1447710" y="632128"/>
                    <a:pt x="1418082" y="661756"/>
                    <a:pt x="1381534" y="661756"/>
                  </a:cubicBezTo>
                  <a:lnTo>
                    <a:pt x="66176" y="661756"/>
                  </a:lnTo>
                  <a:cubicBezTo>
                    <a:pt x="29628" y="661756"/>
                    <a:pt x="0" y="632128"/>
                    <a:pt x="0" y="595580"/>
                  </a:cubicBezTo>
                  <a:lnTo>
                    <a:pt x="0" y="66176"/>
                  </a:lnTo>
                  <a:close/>
                </a:path>
              </a:pathLst>
            </a:custGeom>
            <a:solidFill>
              <a:srgbClr val="333333">
                <a:alpha val="90000"/>
                <a:tint val="40000"/>
                <a:hueOff val="0"/>
                <a:satOff val="0"/>
                <a:lumOff val="0"/>
                <a:alphaOff val="0"/>
              </a:srgbClr>
            </a:solidFill>
            <a:ln w="9525" cap="flat" cmpd="sng" algn="ctr">
              <a:solidFill>
                <a:srgbClr val="333333">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33174" tIns="133174" rIns="133174" bIns="13317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33333">
                      <a:hueOff val="0"/>
                      <a:satOff val="0"/>
                      <a:lumOff val="0"/>
                      <a:alphaOff val="0"/>
                    </a:srgbClr>
                  </a:solidFill>
                  <a:latin typeface="Calibri"/>
                  <a:ea typeface="+mn-ea"/>
                  <a:cs typeface="+mn-cs"/>
                </a:rPr>
                <a:t>Operation</a:t>
              </a:r>
            </a:p>
          </p:txBody>
        </p:sp>
      </p:grpSp>
      <p:cxnSp>
        <p:nvCxnSpPr>
          <p:cNvPr id="64" name="Straight Connector 63">
            <a:extLst>
              <a:ext uri="{FF2B5EF4-FFF2-40B4-BE49-F238E27FC236}">
                <a16:creationId xmlns:a16="http://schemas.microsoft.com/office/drawing/2014/main" id="{03AA5F96-482F-4862-8C9C-AFCE75332DA6}"/>
              </a:ext>
            </a:extLst>
          </p:cNvPr>
          <p:cNvCxnSpPr>
            <a:cxnSpLocks/>
          </p:cNvCxnSpPr>
          <p:nvPr/>
        </p:nvCxnSpPr>
        <p:spPr>
          <a:xfrm>
            <a:off x="2293870" y="2441671"/>
            <a:ext cx="1" cy="2658968"/>
          </a:xfrm>
          <a:prstGeom prst="line">
            <a:avLst/>
          </a:prstGeom>
          <a:noFill/>
          <a:ln w="9525" cap="flat" cmpd="sng" algn="ctr">
            <a:solidFill>
              <a:srgbClr val="F47B20">
                <a:shade val="95000"/>
                <a:satMod val="105000"/>
              </a:srgbClr>
            </a:solidFill>
            <a:prstDash val="dash"/>
          </a:ln>
          <a:effectLst/>
        </p:spPr>
      </p:cxnSp>
      <p:sp>
        <p:nvSpPr>
          <p:cNvPr id="65" name="Rectangle: Rounded Corners 64">
            <a:extLst>
              <a:ext uri="{FF2B5EF4-FFF2-40B4-BE49-F238E27FC236}">
                <a16:creationId xmlns:a16="http://schemas.microsoft.com/office/drawing/2014/main" id="{1136F2A1-7000-4ED8-B284-B645E757A863}"/>
              </a:ext>
            </a:extLst>
          </p:cNvPr>
          <p:cNvSpPr/>
          <p:nvPr/>
        </p:nvSpPr>
        <p:spPr>
          <a:xfrm>
            <a:off x="1760472" y="1956855"/>
            <a:ext cx="1052176" cy="296945"/>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6" name="Straight Connector 65">
            <a:extLst>
              <a:ext uri="{FF2B5EF4-FFF2-40B4-BE49-F238E27FC236}">
                <a16:creationId xmlns:a16="http://schemas.microsoft.com/office/drawing/2014/main" id="{40473F2D-33EC-4E68-9A3F-0FFF20CBB26C}"/>
              </a:ext>
            </a:extLst>
          </p:cNvPr>
          <p:cNvCxnSpPr>
            <a:cxnSpLocks/>
          </p:cNvCxnSpPr>
          <p:nvPr/>
        </p:nvCxnSpPr>
        <p:spPr>
          <a:xfrm flipH="1">
            <a:off x="4298886" y="2425744"/>
            <a:ext cx="1" cy="2721426"/>
          </a:xfrm>
          <a:prstGeom prst="line">
            <a:avLst/>
          </a:prstGeom>
          <a:noFill/>
          <a:ln w="9525" cap="flat" cmpd="sng" algn="ctr">
            <a:solidFill>
              <a:srgbClr val="F47B20">
                <a:shade val="95000"/>
                <a:satMod val="105000"/>
              </a:srgbClr>
            </a:solidFill>
            <a:prstDash val="dash"/>
          </a:ln>
          <a:effectLst/>
        </p:spPr>
      </p:cxnSp>
      <p:sp>
        <p:nvSpPr>
          <p:cNvPr id="67" name="Rectangle: Rounded Corners 66">
            <a:extLst>
              <a:ext uri="{FF2B5EF4-FFF2-40B4-BE49-F238E27FC236}">
                <a16:creationId xmlns:a16="http://schemas.microsoft.com/office/drawing/2014/main" id="{B0C152AA-63FC-4018-8D04-F9C8CF80C4BB}"/>
              </a:ext>
            </a:extLst>
          </p:cNvPr>
          <p:cNvSpPr/>
          <p:nvPr/>
        </p:nvSpPr>
        <p:spPr>
          <a:xfrm>
            <a:off x="3775011"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68" name="Straight Connector 67">
            <a:extLst>
              <a:ext uri="{FF2B5EF4-FFF2-40B4-BE49-F238E27FC236}">
                <a16:creationId xmlns:a16="http://schemas.microsoft.com/office/drawing/2014/main" id="{13C5A902-8425-4E82-B757-39F1095631DA}"/>
              </a:ext>
            </a:extLst>
          </p:cNvPr>
          <p:cNvCxnSpPr>
            <a:cxnSpLocks/>
          </p:cNvCxnSpPr>
          <p:nvPr/>
        </p:nvCxnSpPr>
        <p:spPr>
          <a:xfrm>
            <a:off x="6313415" y="2422910"/>
            <a:ext cx="9288" cy="2664775"/>
          </a:xfrm>
          <a:prstGeom prst="line">
            <a:avLst/>
          </a:prstGeom>
          <a:noFill/>
          <a:ln w="9525" cap="flat" cmpd="sng" algn="ctr">
            <a:solidFill>
              <a:srgbClr val="F47B20">
                <a:shade val="95000"/>
                <a:satMod val="105000"/>
              </a:srgbClr>
            </a:solidFill>
            <a:prstDash val="dash"/>
          </a:ln>
          <a:effectLst/>
        </p:spPr>
      </p:cxnSp>
      <p:sp>
        <p:nvSpPr>
          <p:cNvPr id="69" name="Rectangle: Rounded Corners 68">
            <a:extLst>
              <a:ext uri="{FF2B5EF4-FFF2-40B4-BE49-F238E27FC236}">
                <a16:creationId xmlns:a16="http://schemas.microsoft.com/office/drawing/2014/main" id="{E41589AD-7195-4F5A-B149-5B61D8504781}"/>
              </a:ext>
            </a:extLst>
          </p:cNvPr>
          <p:cNvSpPr/>
          <p:nvPr/>
        </p:nvSpPr>
        <p:spPr>
          <a:xfrm>
            <a:off x="5789543" y="1958031"/>
            <a:ext cx="1048240" cy="320463"/>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Approval</a:t>
            </a:r>
          </a:p>
        </p:txBody>
      </p:sp>
      <p:cxnSp>
        <p:nvCxnSpPr>
          <p:cNvPr id="70" name="Straight Connector 69">
            <a:extLst>
              <a:ext uri="{FF2B5EF4-FFF2-40B4-BE49-F238E27FC236}">
                <a16:creationId xmlns:a16="http://schemas.microsoft.com/office/drawing/2014/main" id="{4519FFE3-10D0-4799-BBB5-F980C2D260CB}"/>
              </a:ext>
            </a:extLst>
          </p:cNvPr>
          <p:cNvCxnSpPr>
            <a:cxnSpLocks/>
          </p:cNvCxnSpPr>
          <p:nvPr/>
        </p:nvCxnSpPr>
        <p:spPr>
          <a:xfrm>
            <a:off x="8313652"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1" name="Rectangle: Rounded Corners 70">
            <a:extLst>
              <a:ext uri="{FF2B5EF4-FFF2-40B4-BE49-F238E27FC236}">
                <a16:creationId xmlns:a16="http://schemas.microsoft.com/office/drawing/2014/main" id="{5E9B055A-0BA0-41FA-89A7-5DBC89F57153}"/>
              </a:ext>
            </a:extLst>
          </p:cNvPr>
          <p:cNvSpPr/>
          <p:nvPr/>
        </p:nvSpPr>
        <p:spPr>
          <a:xfrm>
            <a:off x="7618354" y="1962374"/>
            <a:ext cx="1363643" cy="312030"/>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Verification</a:t>
            </a:r>
          </a:p>
        </p:txBody>
      </p:sp>
      <p:cxnSp>
        <p:nvCxnSpPr>
          <p:cNvPr id="72" name="Straight Connector 71">
            <a:extLst>
              <a:ext uri="{FF2B5EF4-FFF2-40B4-BE49-F238E27FC236}">
                <a16:creationId xmlns:a16="http://schemas.microsoft.com/office/drawing/2014/main" id="{C7F002C9-0746-4CE4-91EE-9861436C4B8A}"/>
              </a:ext>
            </a:extLst>
          </p:cNvPr>
          <p:cNvCxnSpPr>
            <a:cxnSpLocks/>
          </p:cNvCxnSpPr>
          <p:nvPr/>
        </p:nvCxnSpPr>
        <p:spPr>
          <a:xfrm>
            <a:off x="10347239" y="2402344"/>
            <a:ext cx="1" cy="2824959"/>
          </a:xfrm>
          <a:prstGeom prst="line">
            <a:avLst/>
          </a:prstGeom>
          <a:noFill/>
          <a:ln w="9525" cap="flat" cmpd="sng" algn="ctr">
            <a:solidFill>
              <a:srgbClr val="F47B20"/>
            </a:solidFill>
            <a:prstDash val="dash"/>
            <a:round/>
            <a:headEnd type="none" w="med" len="med"/>
            <a:tailEnd type="none" w="med" len="med"/>
          </a:ln>
          <a:effectLst/>
        </p:spPr>
      </p:cxnSp>
      <p:sp>
        <p:nvSpPr>
          <p:cNvPr id="73" name="Rectangle: Rounded Corners 72">
            <a:extLst>
              <a:ext uri="{FF2B5EF4-FFF2-40B4-BE49-F238E27FC236}">
                <a16:creationId xmlns:a16="http://schemas.microsoft.com/office/drawing/2014/main" id="{E64E287A-2F1D-41C1-AD27-D1BED9FB8526}"/>
              </a:ext>
            </a:extLst>
          </p:cNvPr>
          <p:cNvSpPr/>
          <p:nvPr/>
        </p:nvSpPr>
        <p:spPr>
          <a:xfrm>
            <a:off x="9709067" y="1958031"/>
            <a:ext cx="1266268" cy="320464"/>
          </a:xfrm>
          <a:prstGeom prst="roundRect">
            <a:avLst/>
          </a:prstGeom>
          <a:gradFill rotWithShape="1">
            <a:gsLst>
              <a:gs pos="0">
                <a:srgbClr val="F47B20">
                  <a:shade val="51000"/>
                  <a:satMod val="130000"/>
                </a:srgbClr>
              </a:gs>
              <a:gs pos="80000">
                <a:srgbClr val="F47B20">
                  <a:shade val="93000"/>
                  <a:satMod val="130000"/>
                </a:srgbClr>
              </a:gs>
              <a:gs pos="100000">
                <a:srgbClr val="F47B20">
                  <a:shade val="94000"/>
                  <a:satMod val="135000"/>
                </a:srgbClr>
              </a:gs>
            </a:gsLst>
            <a:lin ang="16200000" scaled="0"/>
          </a:gradFill>
          <a:ln w="9525" cap="flat" cmpd="sng" algn="ctr">
            <a:solidFill>
              <a:srgbClr val="F47B2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ea typeface="+mn-ea"/>
                <a:cs typeface="+mn-cs"/>
              </a:rPr>
              <a:t>Acceptance</a:t>
            </a:r>
          </a:p>
        </p:txBody>
      </p:sp>
      <p:pic>
        <p:nvPicPr>
          <p:cNvPr id="74" name="Picture 73" descr="Logo, company name&#10;&#10;Description automatically generated">
            <a:extLst>
              <a:ext uri="{FF2B5EF4-FFF2-40B4-BE49-F238E27FC236}">
                <a16:creationId xmlns:a16="http://schemas.microsoft.com/office/drawing/2014/main" id="{8D81DB29-F2DA-44CA-B4FB-9675904BE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673" y="5415031"/>
            <a:ext cx="1954167" cy="522285"/>
          </a:xfrm>
          <a:prstGeom prst="rect">
            <a:avLst/>
          </a:prstGeom>
        </p:spPr>
      </p:pic>
      <p:pic>
        <p:nvPicPr>
          <p:cNvPr id="81" name="Graphic 80">
            <a:extLst>
              <a:ext uri="{FF2B5EF4-FFF2-40B4-BE49-F238E27FC236}">
                <a16:creationId xmlns:a16="http://schemas.microsoft.com/office/drawing/2014/main" id="{3C0B87F5-105A-45AC-BE83-9844BE386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61" name="Rectangle: Rounded Corners 60">
            <a:extLst>
              <a:ext uri="{FF2B5EF4-FFF2-40B4-BE49-F238E27FC236}">
                <a16:creationId xmlns:a16="http://schemas.microsoft.com/office/drawing/2014/main" id="{3D380D10-F71E-4D4D-ADA7-E592B7EED6AE}"/>
              </a:ext>
            </a:extLst>
          </p:cNvPr>
          <p:cNvSpPr/>
          <p:nvPr/>
        </p:nvSpPr>
        <p:spPr>
          <a:xfrm>
            <a:off x="23151" y="4159536"/>
            <a:ext cx="12089902" cy="1737246"/>
          </a:xfrm>
          <a:prstGeom prst="roundRect">
            <a:avLst/>
          </a:prstGeom>
          <a:solidFill>
            <a:srgbClr val="F47B20">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63" name="Diagram 62">
            <a:extLst>
              <a:ext uri="{FF2B5EF4-FFF2-40B4-BE49-F238E27FC236}">
                <a16:creationId xmlns:a16="http://schemas.microsoft.com/office/drawing/2014/main" id="{0640FD56-18E0-4A5C-91F4-FF3D771E7A91}"/>
              </a:ext>
            </a:extLst>
          </p:cNvPr>
          <p:cNvGraphicFramePr/>
          <p:nvPr/>
        </p:nvGraphicFramePr>
        <p:xfrm>
          <a:off x="293623" y="1791648"/>
          <a:ext cx="11697750" cy="58720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1" name="Title 11">
            <a:extLst>
              <a:ext uri="{FF2B5EF4-FFF2-40B4-BE49-F238E27FC236}">
                <a16:creationId xmlns:a16="http://schemas.microsoft.com/office/drawing/2014/main" id="{0FAE179E-F156-49D5-B9A5-6B122CF508CA}"/>
              </a:ext>
            </a:extLst>
          </p:cNvPr>
          <p:cNvSpPr txBox="1">
            <a:spLocks/>
          </p:cNvSpPr>
          <p:nvPr/>
        </p:nvSpPr>
        <p:spPr>
          <a:xfrm>
            <a:off x="0" y="417576"/>
            <a:ext cx="12192000" cy="821528"/>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fontAlgn="auto">
              <a:lnSpc>
                <a:spcPct val="90000"/>
              </a:lnSpc>
              <a:spcAft>
                <a:spcPts val="600"/>
              </a:spcAft>
              <a:buClrTx/>
              <a:buSzTx/>
              <a:tabLst>
                <a:tab pos="542925" algn="l"/>
              </a:tabLst>
              <a:defRPr/>
            </a:pPr>
            <a:r>
              <a:rPr kumimoji="0" lang="en-US" sz="3600" i="0" u="none" strike="noStrike" kern="1200" cap="none" spc="50" normalizeH="0" baseline="0" noProof="0" dirty="0">
                <a:ln>
                  <a:noFill/>
                </a:ln>
                <a:solidFill>
                  <a:schemeClr val="tx1"/>
                </a:solidFill>
                <a:effectLst/>
                <a:uLnTx/>
                <a:uFillTx/>
              </a:rPr>
              <a:t>Cost Engineering approach</a:t>
            </a:r>
          </a:p>
        </p:txBody>
      </p:sp>
      <p:cxnSp>
        <p:nvCxnSpPr>
          <p:cNvPr id="32" name="Straight Connector 31">
            <a:extLst>
              <a:ext uri="{FF2B5EF4-FFF2-40B4-BE49-F238E27FC236}">
                <a16:creationId xmlns:a16="http://schemas.microsoft.com/office/drawing/2014/main" id="{5E6477AC-4B43-48C2-A578-C1BE6634A75C}"/>
              </a:ext>
            </a:extLst>
          </p:cNvPr>
          <p:cNvCxnSpPr/>
          <p:nvPr/>
        </p:nvCxnSpPr>
        <p:spPr>
          <a:xfrm>
            <a:off x="-35618"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B5AE270-7CD6-4B38-AF2D-7E37B5BBCE71}"/>
              </a:ext>
            </a:extLst>
          </p:cNvPr>
          <p:cNvCxnSpPr/>
          <p:nvPr/>
        </p:nvCxnSpPr>
        <p:spPr>
          <a:xfrm>
            <a:off x="9279466" y="792499"/>
            <a:ext cx="2912534" cy="0"/>
          </a:xfrm>
          <a:prstGeom prst="line">
            <a:avLst/>
          </a:prstGeom>
          <a:ln w="38100">
            <a:solidFill>
              <a:srgbClr val="F47B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40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63">
                                            <p:graphicEl>
                                              <a:dgm id="{87BEA860-6EAC-4FF5-BDB8-3384B867EEF3}"/>
                                            </p:graphicEl>
                                          </p:spTgt>
                                        </p:tgtEl>
                                        <p:attrNameLst>
                                          <p:attrName>style.color</p:attrName>
                                        </p:attrNameLst>
                                      </p:cBhvr>
                                      <p:to>
                                        <a:schemeClr val="bg1"/>
                                      </p:to>
                                    </p:animClr>
                                    <p:animClr clrSpc="rgb" dir="cw">
                                      <p:cBhvr>
                                        <p:cTn id="7" dur="250" autoRev="1" fill="remove"/>
                                        <p:tgtEl>
                                          <p:spTgt spid="63">
                                            <p:graphicEl>
                                              <a:dgm id="{87BEA860-6EAC-4FF5-BDB8-3384B867EEF3}"/>
                                            </p:graphicEl>
                                          </p:spTgt>
                                        </p:tgtEl>
                                        <p:attrNameLst>
                                          <p:attrName>fillcolor</p:attrName>
                                        </p:attrNameLst>
                                      </p:cBhvr>
                                      <p:to>
                                        <a:schemeClr val="bg1"/>
                                      </p:to>
                                    </p:animClr>
                                    <p:set>
                                      <p:cBhvr>
                                        <p:cTn id="8" dur="250" autoRev="1" fill="remove"/>
                                        <p:tgtEl>
                                          <p:spTgt spid="63">
                                            <p:graphicEl>
                                              <a:dgm id="{87BEA860-6EAC-4FF5-BDB8-3384B867EEF3}"/>
                                            </p:graphicEl>
                                          </p:spTgt>
                                        </p:tgtEl>
                                        <p:attrNameLst>
                                          <p:attrName>fill.type</p:attrName>
                                        </p:attrNameLst>
                                      </p:cBhvr>
                                      <p:to>
                                        <p:strVal val="solid"/>
                                      </p:to>
                                    </p:set>
                                    <p:set>
                                      <p:cBhvr>
                                        <p:cTn id="9" dur="250" autoRev="1" fill="remove"/>
                                        <p:tgtEl>
                                          <p:spTgt spid="63">
                                            <p:graphicEl>
                                              <a:dgm id="{87BEA860-6EAC-4FF5-BDB8-3384B867EEF3}"/>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63">
                                            <p:graphicEl>
                                              <a:dgm id="{7C69FC40-3DF5-4241-B2C7-6CC364F4586C}"/>
                                            </p:graphicEl>
                                          </p:spTgt>
                                        </p:tgtEl>
                                        <p:attrNameLst>
                                          <p:attrName>style.color</p:attrName>
                                        </p:attrNameLst>
                                      </p:cBhvr>
                                      <p:to>
                                        <a:schemeClr val="bg1"/>
                                      </p:to>
                                    </p:animClr>
                                    <p:animClr clrSpc="rgb" dir="cw">
                                      <p:cBhvr>
                                        <p:cTn id="12" dur="250" autoRev="1" fill="remove"/>
                                        <p:tgtEl>
                                          <p:spTgt spid="63">
                                            <p:graphicEl>
                                              <a:dgm id="{7C69FC40-3DF5-4241-B2C7-6CC364F4586C}"/>
                                            </p:graphicEl>
                                          </p:spTgt>
                                        </p:tgtEl>
                                        <p:attrNameLst>
                                          <p:attrName>fillcolor</p:attrName>
                                        </p:attrNameLst>
                                      </p:cBhvr>
                                      <p:to>
                                        <a:schemeClr val="bg1"/>
                                      </p:to>
                                    </p:animClr>
                                    <p:set>
                                      <p:cBhvr>
                                        <p:cTn id="13" dur="250" autoRev="1" fill="remove"/>
                                        <p:tgtEl>
                                          <p:spTgt spid="63">
                                            <p:graphicEl>
                                              <a:dgm id="{7C69FC40-3DF5-4241-B2C7-6CC364F4586C}"/>
                                            </p:graphicEl>
                                          </p:spTgt>
                                        </p:tgtEl>
                                        <p:attrNameLst>
                                          <p:attrName>fill.type</p:attrName>
                                        </p:attrNameLst>
                                      </p:cBhvr>
                                      <p:to>
                                        <p:strVal val="solid"/>
                                      </p:to>
                                    </p:set>
                                    <p:set>
                                      <p:cBhvr>
                                        <p:cTn id="14" dur="250" autoRev="1" fill="remove"/>
                                        <p:tgtEl>
                                          <p:spTgt spid="63">
                                            <p:graphicEl>
                                              <a:dgm id="{7C69FC40-3DF5-4241-B2C7-6CC364F4586C}"/>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uiExpand="1">
        <p:bldSub>
          <a:bldDgm/>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4D543A6-DF5B-4499-9252-5547AA4A74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9853" y="1359966"/>
            <a:ext cx="9624901" cy="5270599"/>
          </a:xfrm>
          <a:prstGeom prst="rect">
            <a:avLst/>
          </a:prstGeom>
        </p:spPr>
      </p:pic>
      <p:pic>
        <p:nvPicPr>
          <p:cNvPr id="14" name="Picture 13" descr="Chart, icon, bubble chart&#10;&#10;Description automatically generated">
            <a:extLst>
              <a:ext uri="{FF2B5EF4-FFF2-40B4-BE49-F238E27FC236}">
                <a16:creationId xmlns:a16="http://schemas.microsoft.com/office/drawing/2014/main" id="{33555508-9606-4707-9B8D-EE836B270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549" y="2946400"/>
            <a:ext cx="1660607" cy="1660607"/>
          </a:xfrm>
          <a:prstGeom prst="rect">
            <a:avLst/>
          </a:prstGeom>
        </p:spPr>
      </p:pic>
      <p:sp>
        <p:nvSpPr>
          <p:cNvPr id="9" name="Title 11">
            <a:extLst>
              <a:ext uri="{FF2B5EF4-FFF2-40B4-BE49-F238E27FC236}">
                <a16:creationId xmlns:a16="http://schemas.microsoft.com/office/drawing/2014/main" id="{3C179A98-EACB-46ED-8E29-18FC02A83AFC}"/>
              </a:ext>
            </a:extLst>
          </p:cNvPr>
          <p:cNvSpPr txBox="1">
            <a:spLocks/>
          </p:cNvSpPr>
          <p:nvPr/>
        </p:nvSpPr>
        <p:spPr>
          <a:xfrm>
            <a:off x="-30476" y="491043"/>
            <a:ext cx="7969900"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About Cost Engineering Consultancy</a:t>
            </a:r>
          </a:p>
        </p:txBody>
      </p:sp>
      <p:sp>
        <p:nvSpPr>
          <p:cNvPr id="6" name="Content Placeholder 11">
            <a:extLst>
              <a:ext uri="{FF2B5EF4-FFF2-40B4-BE49-F238E27FC236}">
                <a16:creationId xmlns:a16="http://schemas.microsoft.com/office/drawing/2014/main" id="{DC2927EC-4C75-475A-B496-B071E7C7B86B}"/>
              </a:ext>
            </a:extLst>
          </p:cNvPr>
          <p:cNvSpPr txBox="1">
            <a:spLocks/>
          </p:cNvSpPr>
          <p:nvPr/>
        </p:nvSpPr>
        <p:spPr>
          <a:xfrm>
            <a:off x="553212" y="1618464"/>
            <a:ext cx="9190920" cy="1205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F47B20"/>
              </a:buClr>
              <a:buSzPct val="80000"/>
              <a:buFont typeface="Wingdings" panose="05000000000000000000" pitchFamily="2" charset="2"/>
              <a:buChar char="§"/>
              <a:defRPr sz="2400" kern="1200" spc="50" baseline="0">
                <a:solidFill>
                  <a:schemeClr val="tx1"/>
                </a:solidFill>
                <a:latin typeface="+mj-lt"/>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47B20"/>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47B20"/>
              </a:buClr>
              <a:buSzPct val="80000"/>
              <a:buFont typeface="Wingdings" panose="05000000000000000000" pitchFamily="2" charset="2"/>
              <a:buChar char="§"/>
              <a:defRPr sz="1800" kern="1200" spc="50" baseline="0">
                <a:solidFill>
                  <a:schemeClr val="tx1"/>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ct val="20000"/>
              </a:spcBef>
              <a:spcAft>
                <a:spcPts val="0"/>
              </a:spcAft>
              <a:buClr>
                <a:srgbClr val="F47B20"/>
              </a:buClr>
              <a:buSzPct val="80000"/>
              <a:buFont typeface="Wingdings" panose="05000000000000000000" pitchFamily="2" charset="2"/>
              <a:buNone/>
              <a:tabLst/>
              <a:defRPr/>
            </a:pPr>
            <a:r>
              <a:rPr kumimoji="0" lang="en-US" sz="2000" b="1" i="0" u="none" strike="noStrike" kern="1200" cap="none" spc="50" normalizeH="0" baseline="0" noProof="0" dirty="0">
                <a:ln>
                  <a:noFill/>
                </a:ln>
                <a:solidFill>
                  <a:srgbClr val="333333"/>
                </a:solidFill>
                <a:effectLst/>
                <a:uLnTx/>
                <a:uFillTx/>
                <a:latin typeface="Fira Sans" panose="020B0503050000020004" pitchFamily="34" charset="0"/>
                <a:ea typeface="Fira Sans" panose="020B0503050000020004" pitchFamily="34" charset="0"/>
              </a:rPr>
              <a:t>For 25 years, empowering organizations </a:t>
            </a:r>
          </a:p>
          <a:p>
            <a:pPr marL="0" marR="0" lvl="0" indent="0" algn="l" defTabSz="914400" rtl="0" eaLnBrk="1" fontAlgn="auto" latinLnBrk="0" hangingPunct="1">
              <a:lnSpc>
                <a:spcPct val="125000"/>
              </a:lnSpc>
              <a:spcBef>
                <a:spcPct val="20000"/>
              </a:spcBef>
              <a:spcAft>
                <a:spcPts val="0"/>
              </a:spcAft>
              <a:buClr>
                <a:srgbClr val="F47B20"/>
              </a:buClr>
              <a:buSzPct val="80000"/>
              <a:buFont typeface="Wingdings" panose="05000000000000000000" pitchFamily="2" charset="2"/>
              <a:buNone/>
              <a:tabLst/>
              <a:defRPr/>
            </a:pPr>
            <a:r>
              <a:rPr kumimoji="0" lang="en-US" sz="2000" b="1" i="0" u="none" strike="noStrike" kern="1200" cap="none" spc="50" normalizeH="0" baseline="0" noProof="0" dirty="0">
                <a:ln>
                  <a:noFill/>
                </a:ln>
                <a:solidFill>
                  <a:srgbClr val="333333"/>
                </a:solidFill>
                <a:effectLst/>
                <a:uLnTx/>
                <a:uFillTx/>
                <a:latin typeface="Fira Sans" panose="020B0503050000020004" pitchFamily="34" charset="0"/>
                <a:ea typeface="Fira Sans" panose="020B0503050000020004" pitchFamily="34" charset="0"/>
              </a:rPr>
              <a:t>to improve their project and TA performance</a:t>
            </a:r>
          </a:p>
          <a:p>
            <a:pPr marL="342900" marR="0" lvl="0" indent="-342900" algn="l" defTabSz="914400" rtl="0" eaLnBrk="1" fontAlgn="auto" latinLnBrk="0" hangingPunct="1">
              <a:lnSpc>
                <a:spcPct val="125000"/>
              </a:lnSpc>
              <a:spcBef>
                <a:spcPct val="20000"/>
              </a:spcBef>
              <a:spcAft>
                <a:spcPts val="0"/>
              </a:spcAft>
              <a:buClr>
                <a:srgbClr val="F47B20"/>
              </a:buClr>
              <a:buSzPct val="80000"/>
              <a:buFont typeface="Wingdings" panose="05000000000000000000" pitchFamily="2" charset="2"/>
              <a:buChar char="§"/>
              <a:tabLst/>
              <a:defRPr/>
            </a:pPr>
            <a:endParaRPr kumimoji="0" lang="en-US" sz="2000" b="0" i="0" u="none" strike="noStrike" kern="1200" cap="none" spc="50" normalizeH="0" baseline="0" noProof="0" dirty="0">
              <a:ln>
                <a:noFill/>
              </a:ln>
              <a:solidFill>
                <a:srgbClr val="333333"/>
              </a:solidFill>
              <a:effectLst/>
              <a:uLnTx/>
              <a:uFillTx/>
              <a:latin typeface="Fira Sans" panose="020B0503050000020004" pitchFamily="34" charset="0"/>
              <a:ea typeface="Fira Sans" panose="020B0503050000020004" pitchFamily="34" charset="0"/>
            </a:endParaRPr>
          </a:p>
        </p:txBody>
      </p:sp>
      <p:pic>
        <p:nvPicPr>
          <p:cNvPr id="3" name="Picture 2" descr="A picture containing text, tableware, dishware, coffee cup&#10;&#10;Description automatically generated">
            <a:extLst>
              <a:ext uri="{FF2B5EF4-FFF2-40B4-BE49-F238E27FC236}">
                <a16:creationId xmlns:a16="http://schemas.microsoft.com/office/drawing/2014/main" id="{B6658216-3066-47D9-8742-B379EACC5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615" y="2946400"/>
            <a:ext cx="1660607" cy="1660607"/>
          </a:xfrm>
          <a:prstGeom prst="rect">
            <a:avLst/>
          </a:prstGeom>
        </p:spPr>
      </p:pic>
      <p:pic>
        <p:nvPicPr>
          <p:cNvPr id="12" name="Picture 11" descr="Icon&#10;&#10;Description automatically generated">
            <a:extLst>
              <a:ext uri="{FF2B5EF4-FFF2-40B4-BE49-F238E27FC236}">
                <a16:creationId xmlns:a16="http://schemas.microsoft.com/office/drawing/2014/main" id="{78AF47FE-923E-47A2-858E-669415F326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8746" y="2946400"/>
            <a:ext cx="1660607" cy="1660607"/>
          </a:xfrm>
          <a:prstGeom prst="rect">
            <a:avLst/>
          </a:prstGeom>
        </p:spPr>
      </p:pic>
      <p:pic>
        <p:nvPicPr>
          <p:cNvPr id="16" name="Picture 15" descr="Icon&#10;&#10;Description automatically generated">
            <a:extLst>
              <a:ext uri="{FF2B5EF4-FFF2-40B4-BE49-F238E27FC236}">
                <a16:creationId xmlns:a16="http://schemas.microsoft.com/office/drawing/2014/main" id="{EEA766C0-5370-44D4-8AFC-EB661FF5F4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5681" y="2946400"/>
            <a:ext cx="1660607" cy="1660607"/>
          </a:xfrm>
          <a:prstGeom prst="rect">
            <a:avLst/>
          </a:prstGeom>
        </p:spPr>
      </p:pic>
      <p:sp>
        <p:nvSpPr>
          <p:cNvPr id="17" name="Content Placeholder 11">
            <a:extLst>
              <a:ext uri="{FF2B5EF4-FFF2-40B4-BE49-F238E27FC236}">
                <a16:creationId xmlns:a16="http://schemas.microsoft.com/office/drawing/2014/main" id="{A98AE838-2916-4982-9505-6C030EA4BED6}"/>
              </a:ext>
            </a:extLst>
          </p:cNvPr>
          <p:cNvSpPr txBox="1">
            <a:spLocks/>
          </p:cNvSpPr>
          <p:nvPr/>
        </p:nvSpPr>
        <p:spPr>
          <a:xfrm>
            <a:off x="239493" y="4860547"/>
            <a:ext cx="2380718" cy="6107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F47B20"/>
              </a:buClr>
              <a:buSzPct val="80000"/>
              <a:buFont typeface="Wingdings" panose="05000000000000000000" pitchFamily="2" charset="2"/>
              <a:buChar char="§"/>
              <a:defRPr sz="2400" kern="1200" spc="50" baseline="0">
                <a:solidFill>
                  <a:schemeClr val="tx1"/>
                </a:solidFill>
                <a:latin typeface="+mj-lt"/>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47B20"/>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47B20"/>
              </a:buClr>
              <a:buSzPct val="80000"/>
              <a:buFont typeface="Wingdings" panose="05000000000000000000" pitchFamily="2" charset="2"/>
              <a:buChar char="§"/>
              <a:defRPr sz="1800" kern="1200" spc="50" baseline="0">
                <a:solidFill>
                  <a:schemeClr val="tx1"/>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ct val="20000"/>
              </a:spcBef>
              <a:spcAft>
                <a:spcPts val="0"/>
              </a:spcAft>
              <a:buClr>
                <a:srgbClr val="F47B20"/>
              </a:buClr>
              <a:buSzPct val="80000"/>
              <a:buFont typeface="Wingdings" panose="05000000000000000000" pitchFamily="2" charset="2"/>
              <a:buNone/>
              <a:tabLst/>
              <a:defRPr/>
            </a:pPr>
            <a:r>
              <a:rPr kumimoji="0" lang="en-US" sz="1400" b="1" i="0" u="none" strike="noStrike" kern="1200" cap="none" spc="50" normalizeH="0" baseline="0" noProof="0" dirty="0">
                <a:ln>
                  <a:noFill/>
                </a:ln>
                <a:solidFill>
                  <a:srgbClr val="333333"/>
                </a:solidFill>
                <a:effectLst/>
                <a:uLnTx/>
                <a:uFillTx/>
                <a:latin typeface="Fira Sans" panose="020B0503050000020004" pitchFamily="34" charset="0"/>
                <a:ea typeface="Fira Sans" panose="020B0503050000020004" pitchFamily="34" charset="0"/>
              </a:rPr>
              <a:t>Cleopatra Enterprise</a:t>
            </a:r>
          </a:p>
        </p:txBody>
      </p:sp>
      <p:sp>
        <p:nvSpPr>
          <p:cNvPr id="18" name="Content Placeholder 11">
            <a:extLst>
              <a:ext uri="{FF2B5EF4-FFF2-40B4-BE49-F238E27FC236}">
                <a16:creationId xmlns:a16="http://schemas.microsoft.com/office/drawing/2014/main" id="{770826F3-0F55-46C7-B021-56E8BC474005}"/>
              </a:ext>
            </a:extLst>
          </p:cNvPr>
          <p:cNvSpPr txBox="1">
            <a:spLocks/>
          </p:cNvSpPr>
          <p:nvPr/>
        </p:nvSpPr>
        <p:spPr>
          <a:xfrm>
            <a:off x="2581368" y="4860547"/>
            <a:ext cx="2380718" cy="6107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F47B20"/>
              </a:buClr>
              <a:buSzPct val="80000"/>
              <a:buFont typeface="Wingdings" panose="05000000000000000000" pitchFamily="2" charset="2"/>
              <a:buChar char="§"/>
              <a:defRPr sz="2400" kern="1200" spc="50" baseline="0">
                <a:solidFill>
                  <a:schemeClr val="tx1"/>
                </a:solidFill>
                <a:latin typeface="+mj-lt"/>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47B20"/>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47B20"/>
              </a:buClr>
              <a:buSzPct val="80000"/>
              <a:buFont typeface="Wingdings" panose="05000000000000000000" pitchFamily="2" charset="2"/>
              <a:buChar char="§"/>
              <a:defRPr sz="1800" kern="1200" spc="50" baseline="0">
                <a:solidFill>
                  <a:schemeClr val="tx1"/>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ct val="20000"/>
              </a:spcBef>
              <a:spcAft>
                <a:spcPts val="0"/>
              </a:spcAft>
              <a:buClr>
                <a:srgbClr val="F47B20"/>
              </a:buClr>
              <a:buSzPct val="80000"/>
              <a:buFont typeface="Wingdings" panose="05000000000000000000" pitchFamily="2" charset="2"/>
              <a:buNone/>
              <a:tabLst/>
              <a:defRPr/>
            </a:pPr>
            <a:r>
              <a:rPr kumimoji="0" lang="en-US" sz="1400" b="1" i="0" u="none" strike="noStrike" kern="1200" cap="none" spc="50" normalizeH="0" baseline="0" noProof="0" dirty="0">
                <a:ln>
                  <a:noFill/>
                </a:ln>
                <a:solidFill>
                  <a:srgbClr val="333333"/>
                </a:solidFill>
                <a:effectLst/>
                <a:uLnTx/>
                <a:uFillTx/>
                <a:latin typeface="Fira Sans" panose="020B0503050000020004" pitchFamily="34" charset="0"/>
                <a:ea typeface="Fira Sans" panose="020B0503050000020004" pitchFamily="34" charset="0"/>
              </a:rPr>
              <a:t>Cost Database (CESK)</a:t>
            </a:r>
          </a:p>
        </p:txBody>
      </p:sp>
      <p:sp>
        <p:nvSpPr>
          <p:cNvPr id="19" name="Content Placeholder 11">
            <a:extLst>
              <a:ext uri="{FF2B5EF4-FFF2-40B4-BE49-F238E27FC236}">
                <a16:creationId xmlns:a16="http://schemas.microsoft.com/office/drawing/2014/main" id="{2D6F9273-5AB5-4A53-874A-65BFB9446D23}"/>
              </a:ext>
            </a:extLst>
          </p:cNvPr>
          <p:cNvSpPr txBox="1">
            <a:spLocks/>
          </p:cNvSpPr>
          <p:nvPr/>
        </p:nvSpPr>
        <p:spPr>
          <a:xfrm>
            <a:off x="5045625" y="4860547"/>
            <a:ext cx="2380718" cy="6107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F47B20"/>
              </a:buClr>
              <a:buSzPct val="80000"/>
              <a:buFont typeface="Wingdings" panose="05000000000000000000" pitchFamily="2" charset="2"/>
              <a:buChar char="§"/>
              <a:defRPr sz="2400" kern="1200" spc="50" baseline="0">
                <a:solidFill>
                  <a:schemeClr val="tx1"/>
                </a:solidFill>
                <a:latin typeface="+mj-lt"/>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47B20"/>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47B20"/>
              </a:buClr>
              <a:buSzPct val="80000"/>
              <a:buFont typeface="Wingdings" panose="05000000000000000000" pitchFamily="2" charset="2"/>
              <a:buChar char="§"/>
              <a:defRPr sz="1800" kern="1200" spc="50" baseline="0">
                <a:solidFill>
                  <a:schemeClr val="tx1"/>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ct val="20000"/>
              </a:spcBef>
              <a:spcAft>
                <a:spcPts val="0"/>
              </a:spcAft>
              <a:buClr>
                <a:srgbClr val="F47B20"/>
              </a:buClr>
              <a:buSzPct val="80000"/>
              <a:buFont typeface="Wingdings" panose="05000000000000000000" pitchFamily="2" charset="2"/>
              <a:buNone/>
              <a:tabLst/>
              <a:defRPr/>
            </a:pPr>
            <a:r>
              <a:rPr kumimoji="0" lang="en-US" sz="1400" b="1" i="0" u="none" strike="noStrike" kern="1200" cap="none" spc="50" normalizeH="0" baseline="0" noProof="0" dirty="0">
                <a:ln>
                  <a:noFill/>
                </a:ln>
                <a:solidFill>
                  <a:srgbClr val="333333"/>
                </a:solidFill>
                <a:effectLst/>
                <a:uLnTx/>
                <a:uFillTx/>
                <a:latin typeface="Fira Sans" panose="020B0503050000020004" pitchFamily="34" charset="0"/>
                <a:ea typeface="Fira Sans" panose="020B0503050000020004" pitchFamily="34" charset="0"/>
              </a:rPr>
              <a:t>Consultancy Services</a:t>
            </a:r>
          </a:p>
        </p:txBody>
      </p:sp>
      <p:sp>
        <p:nvSpPr>
          <p:cNvPr id="20" name="Content Placeholder 11">
            <a:extLst>
              <a:ext uri="{FF2B5EF4-FFF2-40B4-BE49-F238E27FC236}">
                <a16:creationId xmlns:a16="http://schemas.microsoft.com/office/drawing/2014/main" id="{57C7F1E2-8788-4C43-9493-E860D0F579F8}"/>
              </a:ext>
            </a:extLst>
          </p:cNvPr>
          <p:cNvSpPr txBox="1">
            <a:spLocks/>
          </p:cNvSpPr>
          <p:nvPr/>
        </p:nvSpPr>
        <p:spPr>
          <a:xfrm>
            <a:off x="7448690" y="4860547"/>
            <a:ext cx="2380718" cy="1205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F47B20"/>
              </a:buClr>
              <a:buSzPct val="80000"/>
              <a:buFont typeface="Wingdings" panose="05000000000000000000" pitchFamily="2" charset="2"/>
              <a:buChar char="§"/>
              <a:defRPr sz="2400" kern="1200" spc="50" baseline="0">
                <a:solidFill>
                  <a:schemeClr val="tx1"/>
                </a:solidFill>
                <a:latin typeface="+mj-lt"/>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47B20"/>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47B20"/>
              </a:buClr>
              <a:buSzPct val="80000"/>
              <a:buFont typeface="Wingdings" panose="05000000000000000000" pitchFamily="2" charset="2"/>
              <a:buChar char="§"/>
              <a:defRPr sz="1800" kern="1200" spc="50" baseline="0">
                <a:solidFill>
                  <a:schemeClr val="tx1"/>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ct val="20000"/>
              </a:spcBef>
              <a:spcAft>
                <a:spcPts val="0"/>
              </a:spcAft>
              <a:buClr>
                <a:srgbClr val="F47B20"/>
              </a:buClr>
              <a:buSzPct val="80000"/>
              <a:buFont typeface="Wingdings" panose="05000000000000000000" pitchFamily="2" charset="2"/>
              <a:buNone/>
              <a:tabLst/>
              <a:defRPr/>
            </a:pPr>
            <a:r>
              <a:rPr kumimoji="0" lang="en-US" sz="1400" b="1" i="0" u="none" strike="noStrike" kern="1200" cap="none" spc="50" normalizeH="0" baseline="0" noProof="0" dirty="0">
                <a:ln>
                  <a:noFill/>
                </a:ln>
                <a:solidFill>
                  <a:srgbClr val="333333"/>
                </a:solidFill>
                <a:effectLst/>
                <a:uLnTx/>
                <a:uFillTx/>
                <a:latin typeface="Fira Sans" panose="020B0503050000020004" pitchFamily="34" charset="0"/>
                <a:ea typeface="Fira Sans" panose="020B0503050000020004" pitchFamily="34" charset="0"/>
              </a:rPr>
              <a:t>Cost Engineering Academy</a:t>
            </a:r>
          </a:p>
        </p:txBody>
      </p:sp>
    </p:spTree>
    <p:extLst>
      <p:ext uri="{BB962C8B-B14F-4D97-AF65-F5344CB8AC3E}">
        <p14:creationId xmlns:p14="http://schemas.microsoft.com/office/powerpoint/2010/main" val="2962957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6" y="491043"/>
            <a:ext cx="3240303"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lang="en-GB" sz="3200" b="0" dirty="0">
                <a:solidFill>
                  <a:prstClr val="white"/>
                </a:solidFill>
                <a:latin typeface="Fira Sans SemiBold" panose="020B0603050000020004" pitchFamily="34" charset="0"/>
                <a:ea typeface="Fira Sans SemiBold" panose="020B0603050000020004" pitchFamily="34" charset="0"/>
              </a:rPr>
              <a:t> 6. Go-Live</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3BA08871-648A-4E26-A65F-D60933D2F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493604"/>
            <a:ext cx="5165120" cy="4364396"/>
          </a:xfrm>
          <a:prstGeom prst="rect">
            <a:avLst/>
          </a:prstGeom>
        </p:spPr>
      </p:pic>
      <p:sp>
        <p:nvSpPr>
          <p:cNvPr id="7" name="Subtitle 2">
            <a:extLst>
              <a:ext uri="{FF2B5EF4-FFF2-40B4-BE49-F238E27FC236}">
                <a16:creationId xmlns:a16="http://schemas.microsoft.com/office/drawing/2014/main" id="{421559D4-F564-4F02-9867-3FAB7B476E3F}"/>
              </a:ext>
            </a:extLst>
          </p:cNvPr>
          <p:cNvSpPr txBox="1">
            <a:spLocks/>
          </p:cNvSpPr>
          <p:nvPr/>
        </p:nvSpPr>
        <p:spPr>
          <a:xfrm>
            <a:off x="409018" y="1790963"/>
            <a:ext cx="6439458" cy="39786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2"/>
              </a:buClr>
              <a:tabLst>
                <a:tab pos="4667250" algn="r"/>
              </a:tabLst>
            </a:pPr>
            <a:r>
              <a:rPr lang="en-GB" sz="2400" spc="30" dirty="0">
                <a:latin typeface="Fira Sans" panose="020B0503050000020004" pitchFamily="34" charset="0"/>
                <a:ea typeface="Fira Sans" panose="020B0503050000020004" pitchFamily="34" charset="0"/>
              </a:rPr>
              <a:t>Roll-out: Support by management</a:t>
            </a:r>
          </a:p>
          <a:p>
            <a:pPr lvl="1">
              <a:buClr>
                <a:schemeClr val="accent2"/>
              </a:buClr>
              <a:buFont typeface="Arial" panose="020B0604020202020204" pitchFamily="34" charset="0"/>
              <a:buChar char="•"/>
              <a:tabLst>
                <a:tab pos="4667250" algn="r"/>
              </a:tabLst>
            </a:pPr>
            <a:r>
              <a:rPr lang="en-GB" sz="2400" spc="30" dirty="0">
                <a:latin typeface="Fira Sans" panose="020B0503050000020004" pitchFamily="34" charset="0"/>
                <a:ea typeface="Fira Sans" panose="020B0503050000020004" pitchFamily="34" charset="0"/>
              </a:rPr>
              <a:t>	Explaining the reasons to implement the new software tool</a:t>
            </a:r>
          </a:p>
          <a:p>
            <a:pPr lvl="1">
              <a:buClr>
                <a:schemeClr val="accent2"/>
              </a:buClr>
              <a:buFont typeface="Arial" panose="020B0604020202020204" pitchFamily="34" charset="0"/>
              <a:buChar char="•"/>
              <a:tabLst>
                <a:tab pos="4667250" algn="r"/>
              </a:tabLst>
            </a:pPr>
            <a:r>
              <a:rPr lang="en-GB" sz="2400" spc="30" dirty="0">
                <a:latin typeface="Fira Sans" panose="020B0503050000020004" pitchFamily="34" charset="0"/>
                <a:ea typeface="Fira Sans" panose="020B0503050000020004" pitchFamily="34" charset="0"/>
              </a:rPr>
              <a:t>Showing its benefits</a:t>
            </a:r>
          </a:p>
          <a:p>
            <a:pPr lvl="1">
              <a:buClr>
                <a:schemeClr val="accent2"/>
              </a:buClr>
              <a:buFont typeface="Arial" panose="020B0604020202020204" pitchFamily="34" charset="0"/>
              <a:buChar char="•"/>
              <a:tabLst>
                <a:tab pos="4667250" algn="r"/>
              </a:tabLst>
            </a:pPr>
            <a:r>
              <a:rPr lang="en-GB" sz="2400" spc="30" dirty="0">
                <a:latin typeface="Fira Sans" panose="020B0503050000020004" pitchFamily="34" charset="0"/>
                <a:ea typeface="Fira Sans" panose="020B0503050000020004" pitchFamily="34" charset="0"/>
              </a:rPr>
              <a:t>Freeing up enough time in the agendas of the new users</a:t>
            </a:r>
          </a:p>
        </p:txBody>
      </p:sp>
    </p:spTree>
    <p:extLst>
      <p:ext uri="{BB962C8B-B14F-4D97-AF65-F5344CB8AC3E}">
        <p14:creationId xmlns:p14="http://schemas.microsoft.com/office/powerpoint/2010/main" val="3351798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eople working on ideas">
            <a:extLst>
              <a:ext uri="{FF2B5EF4-FFF2-40B4-BE49-F238E27FC236}">
                <a16:creationId xmlns:a16="http://schemas.microsoft.com/office/drawing/2014/main" id="{5DBFCEA7-5BD7-4364-8B8C-D3478381F803}"/>
              </a:ext>
            </a:extLst>
          </p:cNvPr>
          <p:cNvPicPr>
            <a:picLocks noChangeAspect="1"/>
          </p:cNvPicPr>
          <p:nvPr/>
        </p:nvPicPr>
        <p:blipFill rotWithShape="1">
          <a:blip r:embed="rId3">
            <a:extLst>
              <a:ext uri="{28A0092B-C50C-407E-A947-70E740481C1C}">
                <a14:useLocalDpi xmlns:a14="http://schemas.microsoft.com/office/drawing/2010/main" val="0"/>
              </a:ext>
            </a:extLst>
          </a:blip>
          <a:srcRect l="13231" r="2107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8" name="Title 11">
            <a:extLst>
              <a:ext uri="{FF2B5EF4-FFF2-40B4-BE49-F238E27FC236}">
                <a16:creationId xmlns:a16="http://schemas.microsoft.com/office/drawing/2014/main" id="{EA61DC69-BBB5-4FB3-AB6F-0B8708F9F3D6}"/>
              </a:ext>
            </a:extLst>
          </p:cNvPr>
          <p:cNvSpPr txBox="1">
            <a:spLocks/>
          </p:cNvSpPr>
          <p:nvPr/>
        </p:nvSpPr>
        <p:spPr>
          <a:xfrm>
            <a:off x="515067" y="1990725"/>
            <a:ext cx="4368602" cy="882174"/>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chemeClr val="bg1"/>
          </a:solidFill>
        </p:spPr>
        <p:txBody>
          <a:bodyPr vert="horz" lIns="91440" tIns="45720" rIns="91440" bIns="45720" rtlCol="0" anchor="b">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fontAlgn="auto">
              <a:lnSpc>
                <a:spcPct val="90000"/>
              </a:lnSpc>
              <a:spcAft>
                <a:spcPts val="600"/>
              </a:spcAft>
              <a:buClrTx/>
              <a:buSzTx/>
              <a:tabLst>
                <a:tab pos="542925" algn="l"/>
              </a:tabLst>
              <a:defRPr/>
            </a:pPr>
            <a:r>
              <a:rPr kumimoji="0" lang="en-US" sz="5000" b="0" i="0" u="none" strike="noStrike" cap="none" spc="50" normalizeH="0" baseline="0" noProof="0" dirty="0">
                <a:ln>
                  <a:noFill/>
                </a:ln>
                <a:effectLst/>
                <a:uLnTx/>
                <a:uFillTx/>
                <a:latin typeface="+mj-lt"/>
                <a:ea typeface="+mj-ea"/>
              </a:rPr>
              <a:t>	</a:t>
            </a:r>
          </a:p>
        </p:txBody>
      </p:sp>
      <p:sp>
        <p:nvSpPr>
          <p:cNvPr id="10" name="Title 11">
            <a:extLst>
              <a:ext uri="{FF2B5EF4-FFF2-40B4-BE49-F238E27FC236}">
                <a16:creationId xmlns:a16="http://schemas.microsoft.com/office/drawing/2014/main" id="{D5EA6A8B-CAF3-4B06-8746-CDC16AE70E01}"/>
              </a:ext>
            </a:extLst>
          </p:cNvPr>
          <p:cNvSpPr txBox="1">
            <a:spLocks/>
          </p:cNvSpPr>
          <p:nvPr/>
        </p:nvSpPr>
        <p:spPr>
          <a:xfrm>
            <a:off x="-30476" y="491043"/>
            <a:ext cx="3240303"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lang="en-GB" sz="3200" b="0" dirty="0">
                <a:solidFill>
                  <a:prstClr val="white"/>
                </a:solidFill>
                <a:latin typeface="Fira Sans SemiBold" panose="020B0603050000020004" pitchFamily="34" charset="0"/>
                <a:ea typeface="Fira Sans SemiBold" panose="020B0603050000020004" pitchFamily="34" charset="0"/>
              </a:rPr>
              <a:t> 6. Go-Live</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
        <p:nvSpPr>
          <p:cNvPr id="7" name="Subtitle 2">
            <a:extLst>
              <a:ext uri="{FF2B5EF4-FFF2-40B4-BE49-F238E27FC236}">
                <a16:creationId xmlns:a16="http://schemas.microsoft.com/office/drawing/2014/main" id="{421559D4-F564-4F02-9867-3FAB7B476E3F}"/>
              </a:ext>
            </a:extLst>
          </p:cNvPr>
          <p:cNvSpPr txBox="1">
            <a:spLocks/>
          </p:cNvSpPr>
          <p:nvPr/>
        </p:nvSpPr>
        <p:spPr>
          <a:xfrm>
            <a:off x="640080" y="1990725"/>
            <a:ext cx="4243589" cy="42028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lnSpc>
                <a:spcPct val="90000"/>
              </a:lnSpc>
              <a:buClr>
                <a:schemeClr val="accent2"/>
              </a:buClr>
              <a:tabLst>
                <a:tab pos="4667250" algn="r"/>
              </a:tabLst>
            </a:pPr>
            <a:r>
              <a:rPr lang="en-US" sz="2400" spc="30" dirty="0">
                <a:latin typeface="Fira Sans" panose="020B0503050000020004" pitchFamily="34" charset="0"/>
                <a:ea typeface="Fira Sans" panose="020B0503050000020004" pitchFamily="34" charset="0"/>
              </a:rPr>
              <a:t>E-learning</a:t>
            </a:r>
          </a:p>
          <a:p>
            <a:pPr indent="-228600">
              <a:lnSpc>
                <a:spcPct val="90000"/>
              </a:lnSpc>
              <a:buClr>
                <a:schemeClr val="accent2"/>
              </a:buClr>
              <a:tabLst>
                <a:tab pos="4667250" algn="r"/>
              </a:tabLst>
            </a:pPr>
            <a:r>
              <a:rPr lang="en-US" sz="2400" spc="30" dirty="0">
                <a:latin typeface="Fira Sans" panose="020B0503050000020004" pitchFamily="34" charset="0"/>
                <a:ea typeface="Fira Sans" panose="020B0503050000020004" pitchFamily="34" charset="0"/>
              </a:rPr>
              <a:t>Classroom trainings</a:t>
            </a:r>
          </a:p>
          <a:p>
            <a:pPr indent="-228600">
              <a:lnSpc>
                <a:spcPct val="90000"/>
              </a:lnSpc>
              <a:buClr>
                <a:schemeClr val="accent2"/>
              </a:buClr>
              <a:tabLst>
                <a:tab pos="4667250" algn="r"/>
              </a:tabLst>
            </a:pPr>
            <a:r>
              <a:rPr lang="en-US" sz="2400" spc="30" dirty="0">
                <a:latin typeface="Fira Sans" panose="020B0503050000020004" pitchFamily="34" charset="0"/>
                <a:ea typeface="Fira Sans" panose="020B0503050000020004" pitchFamily="34" charset="0"/>
              </a:rPr>
              <a:t>Learning by doing</a:t>
            </a:r>
          </a:p>
          <a:p>
            <a:pPr indent="-228600">
              <a:lnSpc>
                <a:spcPct val="90000"/>
              </a:lnSpc>
              <a:buClr>
                <a:schemeClr val="accent2"/>
              </a:buClr>
              <a:tabLst>
                <a:tab pos="4667250" algn="r"/>
              </a:tabLst>
            </a:pPr>
            <a:r>
              <a:rPr lang="en-GB" sz="2400" spc="30" dirty="0">
                <a:latin typeface="Fira Sans" panose="020B0503050000020004" pitchFamily="34" charset="0"/>
                <a:ea typeface="Fira Sans" panose="020B0503050000020004" pitchFamily="34" charset="0"/>
              </a:rPr>
              <a:t>Support by core users</a:t>
            </a:r>
            <a:endParaRPr lang="en-NL" sz="2600" spc="30" dirty="0">
              <a:latin typeface="Fira Sans" panose="020B0503050000020004" pitchFamily="34" charset="0"/>
              <a:ea typeface="Fira Sans" panose="020B0503050000020004" pitchFamily="34" charset="0"/>
            </a:endParaRPr>
          </a:p>
          <a:p>
            <a:pPr marL="114300" indent="0">
              <a:lnSpc>
                <a:spcPct val="90000"/>
              </a:lnSpc>
              <a:buClr>
                <a:schemeClr val="accent2"/>
              </a:buClr>
              <a:buNone/>
              <a:tabLst>
                <a:tab pos="4667250" algn="r"/>
              </a:tabLst>
            </a:pPr>
            <a:endParaRPr lang="en-US" sz="2400" spc="30" dirty="0">
              <a:latin typeface="Fira Sans" panose="020B0503050000020004" pitchFamily="34" charset="0"/>
              <a:ea typeface="Fira Sans" panose="020B0503050000020004" pitchFamily="34" charset="0"/>
            </a:endParaRPr>
          </a:p>
          <a:p>
            <a:pPr indent="-228600">
              <a:lnSpc>
                <a:spcPct val="90000"/>
              </a:lnSpc>
              <a:buClr>
                <a:schemeClr val="accent2"/>
              </a:buClr>
              <a:tabLst>
                <a:tab pos="4667250" algn="r"/>
              </a:tabLst>
            </a:pPr>
            <a:endParaRPr lang="en-US" sz="2200" spc="3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3069430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421559D4-F564-4F02-9867-3FAB7B476E3F}"/>
              </a:ext>
            </a:extLst>
          </p:cNvPr>
          <p:cNvSpPr txBox="1">
            <a:spLocks/>
          </p:cNvSpPr>
          <p:nvPr/>
        </p:nvSpPr>
        <p:spPr>
          <a:xfrm>
            <a:off x="655320" y="1950465"/>
            <a:ext cx="5440679" cy="38369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buClr>
                <a:schemeClr val="accent2"/>
              </a:buClr>
              <a:tabLst>
                <a:tab pos="4667250" algn="r"/>
              </a:tabLst>
            </a:pPr>
            <a:r>
              <a:rPr lang="en-US" sz="2400" spc="30" dirty="0">
                <a:latin typeface="Fira Sans" panose="020B0503050000020004" pitchFamily="34" charset="0"/>
                <a:ea typeface="Fira Sans" panose="020B0503050000020004" pitchFamily="34" charset="0"/>
              </a:rPr>
              <a:t>After Go-Live support</a:t>
            </a:r>
          </a:p>
          <a:p>
            <a:pPr indent="-228600">
              <a:buClr>
                <a:schemeClr val="accent2"/>
              </a:buClr>
              <a:tabLst>
                <a:tab pos="4667250" algn="r"/>
              </a:tabLst>
            </a:pPr>
            <a:r>
              <a:rPr lang="en-US" sz="2400" spc="30" dirty="0">
                <a:latin typeface="Fira Sans" panose="020B0503050000020004" pitchFamily="34" charset="0"/>
                <a:ea typeface="Fira Sans" panose="020B0503050000020004" pitchFamily="34" charset="0"/>
              </a:rPr>
              <a:t>Long-term partnership approach between client and vendor</a:t>
            </a:r>
          </a:p>
          <a:p>
            <a:pPr indent="-228600">
              <a:buClr>
                <a:schemeClr val="accent2"/>
              </a:buClr>
              <a:tabLst>
                <a:tab pos="4667250" algn="r"/>
              </a:tabLst>
            </a:pPr>
            <a:r>
              <a:rPr lang="en-US" sz="2400" spc="30" dirty="0">
                <a:latin typeface="Fira Sans" panose="020B0503050000020004" pitchFamily="34" charset="0"/>
                <a:ea typeface="Fira Sans" panose="020B0503050000020004" pitchFamily="34" charset="0"/>
              </a:rPr>
              <a:t>Customer success management</a:t>
            </a:r>
          </a:p>
          <a:p>
            <a:pPr indent="-228600">
              <a:buClr>
                <a:schemeClr val="accent2"/>
              </a:buClr>
              <a:tabLst>
                <a:tab pos="4667250" algn="r"/>
              </a:tabLst>
            </a:pPr>
            <a:r>
              <a:rPr lang="en-US" sz="2400" spc="30" dirty="0">
                <a:latin typeface="Fira Sans" panose="020B0503050000020004" pitchFamily="34" charset="0"/>
                <a:ea typeface="Fira Sans" panose="020B0503050000020004" pitchFamily="34" charset="0"/>
              </a:rPr>
              <a:t>Always looking for improvements</a:t>
            </a:r>
          </a:p>
        </p:txBody>
      </p:sp>
      <p:pic>
        <p:nvPicPr>
          <p:cNvPr id="3" name="Picture 2" descr="A toy rocket flying out of the computer">
            <a:extLst>
              <a:ext uri="{FF2B5EF4-FFF2-40B4-BE49-F238E27FC236}">
                <a16:creationId xmlns:a16="http://schemas.microsoft.com/office/drawing/2014/main" id="{B6541352-8E14-450F-9F47-30765830B7E9}"/>
              </a:ext>
            </a:extLst>
          </p:cNvPr>
          <p:cNvPicPr>
            <a:picLocks noChangeAspect="1"/>
          </p:cNvPicPr>
          <p:nvPr/>
        </p:nvPicPr>
        <p:blipFill rotWithShape="1">
          <a:blip r:embed="rId3">
            <a:extLst>
              <a:ext uri="{28A0092B-C50C-407E-A947-70E740481C1C}">
                <a14:useLocalDpi xmlns:a14="http://schemas.microsoft.com/office/drawing/2010/main" val="0"/>
              </a:ext>
            </a:extLst>
          </a:blip>
          <a:srcRect l="21121" r="17431"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9" name="Graphic 8">
            <a:extLst>
              <a:ext uri="{FF2B5EF4-FFF2-40B4-BE49-F238E27FC236}">
                <a16:creationId xmlns:a16="http://schemas.microsoft.com/office/drawing/2014/main" id="{C91B6BBF-B5B6-493D-A95B-A75E0DE4C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335" y="6044202"/>
            <a:ext cx="1785817" cy="354744"/>
          </a:xfrm>
          <a:prstGeom prst="rect">
            <a:avLst/>
          </a:prstGeom>
        </p:spPr>
      </p:pic>
      <p:sp>
        <p:nvSpPr>
          <p:cNvPr id="6" name="Title 11">
            <a:extLst>
              <a:ext uri="{FF2B5EF4-FFF2-40B4-BE49-F238E27FC236}">
                <a16:creationId xmlns:a16="http://schemas.microsoft.com/office/drawing/2014/main" id="{4A720D3A-D574-440A-B996-655F1D82D75D}"/>
              </a:ext>
            </a:extLst>
          </p:cNvPr>
          <p:cNvSpPr txBox="1">
            <a:spLocks/>
          </p:cNvSpPr>
          <p:nvPr/>
        </p:nvSpPr>
        <p:spPr>
          <a:xfrm>
            <a:off x="-30476" y="491043"/>
            <a:ext cx="3240303"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lang="en-GB" sz="3200" b="0" dirty="0">
                <a:solidFill>
                  <a:prstClr val="white"/>
                </a:solidFill>
                <a:latin typeface="Fira Sans SemiBold" panose="020B0603050000020004" pitchFamily="34" charset="0"/>
                <a:ea typeface="Fira Sans SemiBold" panose="020B0603050000020004" pitchFamily="34" charset="0"/>
              </a:rPr>
              <a:t> 6. Go-Live</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spTree>
    <p:extLst>
      <p:ext uri="{BB962C8B-B14F-4D97-AF65-F5344CB8AC3E}">
        <p14:creationId xmlns:p14="http://schemas.microsoft.com/office/powerpoint/2010/main" val="1272964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78CC0BE-2822-47BE-AE77-786EF15D7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3" y="2745939"/>
            <a:ext cx="12940454" cy="7279005"/>
          </a:xfrm>
          <a:prstGeom prst="rect">
            <a:avLst/>
          </a:prstGeom>
        </p:spPr>
      </p:pic>
      <p:sp>
        <p:nvSpPr>
          <p:cNvPr id="2" name="Title 14">
            <a:extLst>
              <a:ext uri="{FF2B5EF4-FFF2-40B4-BE49-F238E27FC236}">
                <a16:creationId xmlns:a16="http://schemas.microsoft.com/office/drawing/2014/main" id="{B49FB961-041D-46D0-82F9-272A3DC30F6C}"/>
              </a:ext>
            </a:extLst>
          </p:cNvPr>
          <p:cNvSpPr>
            <a:spLocks noGrp="1"/>
          </p:cNvSpPr>
          <p:nvPr/>
        </p:nvSpPr>
        <p:spPr>
          <a:xfrm>
            <a:off x="643466" y="4596133"/>
            <a:ext cx="10905067" cy="1790620"/>
          </a:xfrm>
          <a:prstGeom prst="rect">
            <a:avLst/>
          </a:prstGeom>
        </p:spPr>
        <p:txBody>
          <a:bodyPr vert="horz" lIns="91440" tIns="90000" rIns="91440" bIns="90000" rtlCol="0" anchor="b">
            <a:noAutofit/>
          </a:bodyPr>
          <a:lstStyle>
            <a:lvl1pPr algn="ctr" defTabSz="914400" rtl="0" eaLnBrk="1" latinLnBrk="0" hangingPunct="1">
              <a:spcBef>
                <a:spcPct val="0"/>
              </a:spcBef>
              <a:buNone/>
              <a:defRPr sz="4800" b="0" kern="1200" spc="50" baseline="0">
                <a:solidFill>
                  <a:schemeClr val="bg1"/>
                </a:solidFill>
                <a:latin typeface="Fira Sans SemiBold" panose="020B0603050000020004" pitchFamily="34" charset="0"/>
                <a:ea typeface="Fira Sans SemiBold" panose="020B0603050000020004" pitchFamily="34" charset="0"/>
                <a:cs typeface="+mj-cs"/>
              </a:defRPr>
            </a:lvl1pPr>
          </a:lstStyle>
          <a:p>
            <a:pPr marL="0" marR="0" lvl="0" indent="0" algn="ctr" defTabSz="914400" rtl="0" eaLnBrk="1" fontAlgn="auto" latinLnBrk="0" hangingPunct="1">
              <a:lnSpc>
                <a:spcPct val="100000"/>
              </a:lnSpc>
              <a:spcBef>
                <a:spcPts val="0"/>
              </a:spcBef>
              <a:buClrTx/>
              <a:buSzTx/>
              <a:buFontTx/>
              <a:buNone/>
              <a:tabLst/>
              <a:defRPr/>
            </a:pPr>
            <a:r>
              <a:rPr kumimoji="0" lang="en-US" sz="2400" b="0" i="0" u="none" strike="noStrike" kern="1200" cap="none" spc="50" normalizeH="0" baseline="0" noProof="0" dirty="0">
                <a:ln>
                  <a:noFill/>
                </a:ln>
                <a:solidFill>
                  <a:prstClr val="white"/>
                </a:solidFill>
                <a:effectLst/>
                <a:uLnTx/>
                <a:uFillTx/>
                <a:latin typeface="Fira Sans Light" panose="020B0403050000020004" pitchFamily="34" charset="0"/>
                <a:ea typeface="Fira Sans Light" panose="020B0403050000020004" pitchFamily="34" charset="0"/>
                <a:cs typeface="+mj-cs"/>
              </a:rPr>
              <a:t>DO YOU WANT TO KNOW MORE?</a:t>
            </a:r>
          </a:p>
          <a:p>
            <a:pPr marL="0" marR="0" lvl="0" indent="0" algn="ctr" defTabSz="914400" rtl="0" eaLnBrk="1" fontAlgn="auto" latinLnBrk="0" hangingPunct="1">
              <a:lnSpc>
                <a:spcPct val="100000"/>
              </a:lnSpc>
              <a:spcBef>
                <a:spcPts val="0"/>
              </a:spcBef>
              <a:buClrTx/>
              <a:buSzTx/>
              <a:buFontTx/>
              <a:buNone/>
              <a:tabLst/>
              <a:defRPr/>
            </a:pPr>
            <a:endParaRPr kumimoji="0" lang="en-US" sz="2400" b="0" i="0" u="none" strike="noStrike" kern="1200" cap="none" spc="50" normalizeH="0" baseline="0" noProof="0" dirty="0">
              <a:ln>
                <a:noFill/>
              </a:ln>
              <a:solidFill>
                <a:prstClr val="white"/>
              </a:solidFill>
              <a:effectLst/>
              <a:uLnTx/>
              <a:uFillTx/>
              <a:latin typeface="Fira Sans Light" panose="020B0403050000020004" pitchFamily="34" charset="0"/>
              <a:ea typeface="Fira Sans Light" panose="020B0403050000020004" pitchFamily="34" charset="0"/>
              <a:cs typeface="+mj-cs"/>
            </a:endParaRPr>
          </a:p>
          <a:p>
            <a:pPr marL="0" marR="0" lvl="0" indent="0" algn="ctr" defTabSz="914400" rtl="0" eaLnBrk="1" fontAlgn="auto" latinLnBrk="0" hangingPunct="1">
              <a:lnSpc>
                <a:spcPct val="100000"/>
              </a:lnSpc>
              <a:spcBef>
                <a:spcPts val="0"/>
              </a:spcBef>
              <a:buClrTx/>
              <a:buSzTx/>
              <a:buFontTx/>
              <a:buNone/>
              <a:tabLst/>
              <a:defRPr/>
            </a:pPr>
            <a:r>
              <a:rPr lang="en-US" sz="2000" dirty="0">
                <a:solidFill>
                  <a:prstClr val="white"/>
                </a:solidFill>
              </a:rPr>
              <a:t>Visit the Cleopatra booth </a:t>
            </a:r>
          </a:p>
          <a:p>
            <a:pPr marL="0" marR="0" lvl="0" indent="0" algn="ctr" defTabSz="914400" rtl="0" eaLnBrk="1" fontAlgn="auto" latinLnBrk="0" hangingPunct="1">
              <a:lnSpc>
                <a:spcPct val="100000"/>
              </a:lnSpc>
              <a:spcBef>
                <a:spcPts val="0"/>
              </a:spcBef>
              <a:buClrTx/>
              <a:buSzTx/>
              <a:buFontTx/>
              <a:buNone/>
              <a:tabLst/>
              <a:defRPr/>
            </a:pPr>
            <a:endParaRPr lang="en-US" sz="2000" dirty="0">
              <a:solidFill>
                <a:prstClr val="white"/>
              </a:solidFill>
            </a:endParaRPr>
          </a:p>
          <a:p>
            <a:pPr marL="0" marR="0" lvl="0" indent="0" algn="ctr" defTabSz="914400" rtl="0" eaLnBrk="1" fontAlgn="auto" latinLnBrk="0" hangingPunct="1">
              <a:lnSpc>
                <a:spcPct val="100000"/>
              </a:lnSpc>
              <a:spcBef>
                <a:spcPts val="0"/>
              </a:spcBef>
              <a:buClrTx/>
              <a:buSzTx/>
              <a:buFontTx/>
              <a:buNone/>
              <a:tabLst/>
              <a:defRPr/>
            </a:pPr>
            <a:r>
              <a:rPr kumimoji="0" lang="en-US" sz="2000" b="0" i="0"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Schedule a demo </a:t>
            </a:r>
            <a:r>
              <a:rPr kumimoji="0" lang="en-US" sz="20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on  </a:t>
            </a:r>
            <a:r>
              <a:rPr kumimoji="0" lang="en-US" sz="2000" b="0" i="0" u="sng"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www.cleopatraenterprise.com </a:t>
            </a:r>
          </a:p>
        </p:txBody>
      </p:sp>
      <p:sp>
        <p:nvSpPr>
          <p:cNvPr id="6" name="Title 14">
            <a:extLst>
              <a:ext uri="{FF2B5EF4-FFF2-40B4-BE49-F238E27FC236}">
                <a16:creationId xmlns:a16="http://schemas.microsoft.com/office/drawing/2014/main" id="{41D4095A-7D67-4BF5-A397-BB2769D500A0}"/>
              </a:ext>
            </a:extLst>
          </p:cNvPr>
          <p:cNvSpPr txBox="1">
            <a:spLocks/>
          </p:cNvSpPr>
          <p:nvPr/>
        </p:nvSpPr>
        <p:spPr>
          <a:xfrm>
            <a:off x="643466" y="3394439"/>
            <a:ext cx="10905067" cy="120169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4800" b="0" i="0" u="none" strike="noStrike" kern="1200" cap="none" spc="50" normalizeH="0" baseline="0" noProof="0" dirty="0">
                <a:ln>
                  <a:noFill/>
                </a:ln>
                <a:solidFill>
                  <a:srgbClr val="F4F4F4"/>
                </a:solidFill>
                <a:effectLst/>
                <a:uLnTx/>
                <a:uFillTx/>
                <a:latin typeface="Fira Sans SemiBold" panose="020B0603050000020004" pitchFamily="34" charset="0"/>
                <a:ea typeface="Fira Sans SemiBold" panose="020B0603050000020004" pitchFamily="34" charset="0"/>
                <a:cs typeface="+mj-cs"/>
              </a:rPr>
              <a:t>Q &amp; A</a:t>
            </a:r>
          </a:p>
        </p:txBody>
      </p:sp>
      <p:pic>
        <p:nvPicPr>
          <p:cNvPr id="13" name="Afbeelding 12">
            <a:extLst>
              <a:ext uri="{FF2B5EF4-FFF2-40B4-BE49-F238E27FC236}">
                <a16:creationId xmlns:a16="http://schemas.microsoft.com/office/drawing/2014/main" id="{E396B38F-D1DA-47E8-8677-D32B2D735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9774" y="6021315"/>
            <a:ext cx="391439" cy="391439"/>
          </a:xfrm>
          <a:prstGeom prst="rect">
            <a:avLst/>
          </a:prstGeom>
        </p:spPr>
      </p:pic>
      <p:pic>
        <p:nvPicPr>
          <p:cNvPr id="8" name="Picture Placeholder 4">
            <a:extLst>
              <a:ext uri="{FF2B5EF4-FFF2-40B4-BE49-F238E27FC236}">
                <a16:creationId xmlns:a16="http://schemas.microsoft.com/office/drawing/2014/main" id="{E3884657-0292-4DA1-8A70-90B71A19FA20}"/>
              </a:ext>
            </a:extLst>
          </p:cNvPr>
          <p:cNvPicPr>
            <a:picLocks noChangeAspect="1"/>
          </p:cNvPicPr>
          <p:nvPr/>
        </p:nvPicPr>
        <p:blipFill rotWithShape="1">
          <a:blip r:embed="rId5"/>
          <a:srcRect l="85" t="11219" r="-85" b="28770"/>
          <a:stretch/>
        </p:blipFill>
        <p:spPr>
          <a:xfrm>
            <a:off x="0" y="-264989"/>
            <a:ext cx="12192000" cy="3659428"/>
          </a:xfrm>
          <a:prstGeom prst="rect">
            <a:avLst/>
          </a:prstGeom>
        </p:spPr>
      </p:pic>
    </p:spTree>
    <p:extLst>
      <p:ext uri="{BB962C8B-B14F-4D97-AF65-F5344CB8AC3E}">
        <p14:creationId xmlns:p14="http://schemas.microsoft.com/office/powerpoint/2010/main" val="58897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B44EA72-A668-410B-A96F-62E3236538F0}"/>
              </a:ext>
            </a:extLst>
          </p:cNvPr>
          <p:cNvPicPr>
            <a:picLocks noChangeAspect="1"/>
          </p:cNvPicPr>
          <p:nvPr/>
        </p:nvPicPr>
        <p:blipFill>
          <a:blip r:embed="rId3"/>
          <a:stretch>
            <a:fillRect/>
          </a:stretch>
        </p:blipFill>
        <p:spPr>
          <a:xfrm>
            <a:off x="9930224" y="3183737"/>
            <a:ext cx="1038661" cy="606080"/>
          </a:xfrm>
          <a:prstGeom prst="rect">
            <a:avLst/>
          </a:prstGeom>
        </p:spPr>
      </p:pic>
      <p:sp>
        <p:nvSpPr>
          <p:cNvPr id="38" name="Rectangle 37">
            <a:extLst>
              <a:ext uri="{FF2B5EF4-FFF2-40B4-BE49-F238E27FC236}">
                <a16:creationId xmlns:a16="http://schemas.microsoft.com/office/drawing/2014/main" id="{06A4722E-03BD-48E2-8C92-A0AAB9FE0D2C}"/>
              </a:ext>
            </a:extLst>
          </p:cNvPr>
          <p:cNvSpPr/>
          <p:nvPr/>
        </p:nvSpPr>
        <p:spPr>
          <a:xfrm>
            <a:off x="0" y="4976553"/>
            <a:ext cx="12192000" cy="188145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nl-NL" sz="162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Content Placeholder 5">
            <a:extLst>
              <a:ext uri="{FF2B5EF4-FFF2-40B4-BE49-F238E27FC236}">
                <a16:creationId xmlns:a16="http://schemas.microsoft.com/office/drawing/2014/main" id="{38DB6268-25AF-4261-9DAA-EFC47BF271D6}"/>
              </a:ext>
            </a:extLst>
          </p:cNvPr>
          <p:cNvSpPr txBox="1">
            <a:spLocks/>
          </p:cNvSpPr>
          <p:nvPr/>
        </p:nvSpPr>
        <p:spPr>
          <a:xfrm>
            <a:off x="1381126" y="5217241"/>
            <a:ext cx="9768840" cy="1266709"/>
          </a:xfrm>
          <a:prstGeom prst="rect">
            <a:avLst/>
          </a:prstGeom>
        </p:spPr>
        <p:txBody>
          <a:bodyPr numCol="3">
            <a:noAutofit/>
          </a:bodyPr>
          <a:lstStyle>
            <a:lvl1pPr marL="257175" indent="-257175" algn="l" defTabSz="685800" rtl="0" eaLnBrk="1" latinLnBrk="0" hangingPunct="1">
              <a:spcBef>
                <a:spcPct val="20000"/>
              </a:spcBef>
              <a:buClr>
                <a:schemeClr val="accent1"/>
              </a:buClr>
              <a:buSzPct val="80000"/>
              <a:buFont typeface="Wingdings" panose="05000000000000000000" pitchFamily="2" charset="2"/>
              <a:buChar char="§"/>
              <a:defRPr sz="2400" kern="1200" spc="38" baseline="0">
                <a:solidFill>
                  <a:schemeClr val="tx1"/>
                </a:solidFill>
                <a:latin typeface="+mj-lt"/>
                <a:ea typeface="Open Sans" panose="020B0606030504020204" pitchFamily="34" charset="0"/>
                <a:cs typeface="Open Sans" panose="020B0606030504020204" pitchFamily="34" charset="0"/>
              </a:defRPr>
            </a:lvl1pPr>
            <a:lvl2pPr marL="557213" indent="-214313" algn="l" defTabSz="685800" rtl="0" eaLnBrk="1" latinLnBrk="0" hangingPunct="1">
              <a:spcBef>
                <a:spcPct val="20000"/>
              </a:spcBef>
              <a:buClr>
                <a:schemeClr val="accent1"/>
              </a:buClr>
              <a:buSzPct val="80000"/>
              <a:buFont typeface="Wingdings" panose="05000000000000000000" pitchFamily="2" charset="2"/>
              <a:buChar char="§"/>
              <a:defRPr sz="2100" kern="1200" spc="38" baseline="0">
                <a:solidFill>
                  <a:schemeClr val="tx1"/>
                </a:solidFill>
                <a:latin typeface="+mj-lt"/>
                <a:ea typeface="Open Sans" panose="020B0606030504020204" pitchFamily="34" charset="0"/>
                <a:cs typeface="Open Sans" panose="020B0606030504020204" pitchFamily="34" charset="0"/>
              </a:defRPr>
            </a:lvl2pPr>
            <a:lvl3pPr marL="857250" indent="-171450" algn="l" defTabSz="685800" rtl="0" eaLnBrk="1" latinLnBrk="0" hangingPunct="1">
              <a:spcBef>
                <a:spcPct val="20000"/>
              </a:spcBef>
              <a:buClr>
                <a:schemeClr val="accent1"/>
              </a:buClr>
              <a:buSzPct val="80000"/>
              <a:buFont typeface="Wingdings" panose="05000000000000000000" pitchFamily="2" charset="2"/>
              <a:buChar char="§"/>
              <a:defRPr sz="1800" kern="1200" spc="38" baseline="0">
                <a:solidFill>
                  <a:schemeClr val="tx1"/>
                </a:solidFill>
                <a:latin typeface="+mj-lt"/>
                <a:ea typeface="Open Sans" panose="020B0606030504020204" pitchFamily="34" charset="0"/>
                <a:cs typeface="Open Sans" panose="020B0606030504020204" pitchFamily="34" charset="0"/>
              </a:defRPr>
            </a:lvl3pPr>
            <a:lvl4pPr marL="1200150" indent="-171450" algn="l" defTabSz="685800" rtl="0" eaLnBrk="1" latinLnBrk="0" hangingPunct="1">
              <a:spcBef>
                <a:spcPct val="20000"/>
              </a:spcBef>
              <a:buClr>
                <a:schemeClr val="accent1"/>
              </a:buClr>
              <a:buSzPct val="80000"/>
              <a:buFont typeface="Wingdings" panose="05000000000000000000" pitchFamily="2" charset="2"/>
              <a:buChar char="§"/>
              <a:defRPr sz="1500" kern="1200" spc="38" baseline="0">
                <a:solidFill>
                  <a:schemeClr val="tx1"/>
                </a:solidFill>
                <a:latin typeface="+mj-lt"/>
                <a:ea typeface="Open Sans" panose="020B0606030504020204" pitchFamily="34" charset="0"/>
                <a:cs typeface="Open Sans" panose="020B0606030504020204" pitchFamily="34" charset="0"/>
              </a:defRPr>
            </a:lvl4pPr>
            <a:lvl5pPr marL="1543050" indent="-171450" algn="l" defTabSz="685800" rtl="0" eaLnBrk="1" latinLnBrk="0" hangingPunct="1">
              <a:spcBef>
                <a:spcPct val="20000"/>
              </a:spcBef>
              <a:buClr>
                <a:schemeClr val="accent1"/>
              </a:buClr>
              <a:buSzPct val="80000"/>
              <a:buFont typeface="Wingdings" panose="05000000000000000000" pitchFamily="2" charset="2"/>
              <a:buChar char="§"/>
              <a:defRPr sz="1500" kern="1200" spc="38" baseline="0">
                <a:solidFill>
                  <a:schemeClr val="tx1"/>
                </a:solidFill>
                <a:latin typeface="+mj-lt"/>
                <a:ea typeface="Open Sans" panose="020B0606030504020204" pitchFamily="34" charset="0"/>
                <a:cs typeface="Open Sans" panose="020B0606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Bulk storage</a:t>
            </a:r>
          </a:p>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Construction industry</a:t>
            </a:r>
          </a:p>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EPC(M)</a:t>
            </a:r>
          </a:p>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Food and Nutrition</a:t>
            </a:r>
          </a:p>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Infrastructure</a:t>
            </a:r>
          </a:p>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Offshore</a:t>
            </a:r>
          </a:p>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Oil &amp; Gas industry</a:t>
            </a:r>
          </a:p>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Heavy industry</a:t>
            </a:r>
          </a:p>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Pharmaceutical industry</a:t>
            </a:r>
          </a:p>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Petro-/chemical industry</a:t>
            </a:r>
          </a:p>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Power industry</a:t>
            </a:r>
          </a:p>
          <a:p>
            <a:pPr marL="308610" marR="0" lvl="0" indent="-308610" algn="l" defTabSz="822960" rtl="0" eaLnBrk="1" fontAlgn="auto" latinLnBrk="0" hangingPunct="1">
              <a:lnSpc>
                <a:spcPct val="100000"/>
              </a:lnSpc>
              <a:spcBef>
                <a:spcPct val="20000"/>
              </a:spcBef>
              <a:spcAft>
                <a:spcPts val="0"/>
              </a:spcAft>
              <a:buClr>
                <a:srgbClr val="F47B20"/>
              </a:buClr>
              <a:buSzPct val="80000"/>
              <a:buFont typeface="Wingdings" panose="05000000000000000000" pitchFamily="2" charset="2"/>
              <a:buChar char="§"/>
              <a:tabLst/>
              <a:defRPr/>
            </a:pPr>
            <a:r>
              <a:rPr kumimoji="0" lang="en-US" sz="1800" b="0" i="0" u="none" strike="noStrike" kern="1200" cap="none" spc="46"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Mining &amp; Minerals</a:t>
            </a:r>
          </a:p>
        </p:txBody>
      </p:sp>
      <p:grpSp>
        <p:nvGrpSpPr>
          <p:cNvPr id="40" name="Group 39">
            <a:extLst>
              <a:ext uri="{FF2B5EF4-FFF2-40B4-BE49-F238E27FC236}">
                <a16:creationId xmlns:a16="http://schemas.microsoft.com/office/drawing/2014/main" id="{987E5EDE-9E0F-44FD-A0BC-D7335528D63C}"/>
              </a:ext>
            </a:extLst>
          </p:cNvPr>
          <p:cNvGrpSpPr/>
          <p:nvPr/>
        </p:nvGrpSpPr>
        <p:grpSpPr>
          <a:xfrm>
            <a:off x="1119041" y="1767080"/>
            <a:ext cx="9892990" cy="2790508"/>
            <a:chOff x="-45686" y="1433990"/>
            <a:chExt cx="11250032" cy="3173289"/>
          </a:xfrm>
        </p:grpSpPr>
        <p:pic>
          <p:nvPicPr>
            <p:cNvPr id="41" name="Picture 2" descr="C:\Users\mvanvliet\Desktop\IHC_logo.jpg">
              <a:extLst>
                <a:ext uri="{FF2B5EF4-FFF2-40B4-BE49-F238E27FC236}">
                  <a16:creationId xmlns:a16="http://schemas.microsoft.com/office/drawing/2014/main" id="{424062C2-35FA-4502-A7B1-2C67F89AB2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3094" y="2357846"/>
              <a:ext cx="1178678" cy="703435"/>
            </a:xfrm>
            <a:prstGeom prst="rect">
              <a:avLst/>
            </a:prstGeom>
            <a:extLst>
              <a:ext uri="{909E8E84-426E-40DD-AFC4-6F175D3DCCD1}">
                <a14:hiddenFill xmlns:a14="http://schemas.microsoft.com/office/drawing/2010/main">
                  <a:solidFill>
                    <a:srgbClr val="FFFFFF"/>
                  </a:solidFill>
                </a14:hiddenFill>
              </a:ext>
            </a:extLst>
          </p:spPr>
        </p:pic>
        <p:pic>
          <p:nvPicPr>
            <p:cNvPr id="42" name="Picture 3" descr="C:\Users\mvanvliet\Desktop\boskalis-logo.jpg">
              <a:extLst>
                <a:ext uri="{FF2B5EF4-FFF2-40B4-BE49-F238E27FC236}">
                  <a16:creationId xmlns:a16="http://schemas.microsoft.com/office/drawing/2014/main" id="{0C99D31F-80F7-48AC-9237-5A83E42BA1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59" y="1518976"/>
              <a:ext cx="1623522" cy="796888"/>
            </a:xfrm>
            <a:prstGeom prst="rect">
              <a:avLst/>
            </a:prstGeom>
            <a:extLst>
              <a:ext uri="{909E8E84-426E-40DD-AFC4-6F175D3DCCD1}">
                <a14:hiddenFill xmlns:a14="http://schemas.microsoft.com/office/drawing/2010/main">
                  <a:solidFill>
                    <a:srgbClr val="FFFFFF"/>
                  </a:solidFill>
                </a14:hiddenFill>
              </a:ext>
            </a:extLst>
          </p:spPr>
        </p:pic>
        <p:pic>
          <p:nvPicPr>
            <p:cNvPr id="43" name="Picture 2" descr="K:\2. Clients\Fluor\Software\Development\08-12-2016 Specific Training\Day 1\Logos\1024px-Enbridge_Logo.svg.png">
              <a:extLst>
                <a:ext uri="{FF2B5EF4-FFF2-40B4-BE49-F238E27FC236}">
                  <a16:creationId xmlns:a16="http://schemas.microsoft.com/office/drawing/2014/main" id="{34ECAB77-DCC2-4F5C-B312-A4BB2EBAE3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3156" y="2266766"/>
              <a:ext cx="1643342" cy="448197"/>
            </a:xfrm>
            <a:prstGeom prst="rect">
              <a:avLst/>
            </a:prstGeom>
            <a:extLst>
              <a:ext uri="{909E8E84-426E-40DD-AFC4-6F175D3DCCD1}">
                <a14:hiddenFill xmlns:a14="http://schemas.microsoft.com/office/drawing/2010/main">
                  <a:solidFill>
                    <a:srgbClr val="FFFFFF"/>
                  </a:solidFill>
                </a14:hiddenFill>
              </a:ext>
            </a:extLst>
          </p:spPr>
        </p:pic>
        <p:pic>
          <p:nvPicPr>
            <p:cNvPr id="44" name="Picture 3" descr="K:\2. Clients\Fluor\Software\Development\08-12-2016 Specific Training\Day 1\Logos\aecom.png">
              <a:extLst>
                <a:ext uri="{FF2B5EF4-FFF2-40B4-BE49-F238E27FC236}">
                  <a16:creationId xmlns:a16="http://schemas.microsoft.com/office/drawing/2014/main" id="{1DD79DD7-2169-44B8-AAB1-F2A91B9C28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7348" y="1433990"/>
              <a:ext cx="1090052" cy="1068177"/>
            </a:xfrm>
            <a:prstGeom prst="rect">
              <a:avLst/>
            </a:prstGeom>
            <a:extLst>
              <a:ext uri="{909E8E84-426E-40DD-AFC4-6F175D3DCCD1}">
                <a14:hiddenFill xmlns:a14="http://schemas.microsoft.com/office/drawing/2010/main">
                  <a:solidFill>
                    <a:srgbClr val="FFFFFF"/>
                  </a:solidFill>
                </a14:hiddenFill>
              </a:ext>
            </a:extLst>
          </p:spPr>
        </p:pic>
        <p:pic>
          <p:nvPicPr>
            <p:cNvPr id="45" name="Picture 5" descr="K:\2. Clients\Fluor\Software\Development\08-12-2016 Specific Training\Day 1\Logos\Mott MacDonald.png">
              <a:extLst>
                <a:ext uri="{FF2B5EF4-FFF2-40B4-BE49-F238E27FC236}">
                  <a16:creationId xmlns:a16="http://schemas.microsoft.com/office/drawing/2014/main" id="{B2C8B209-E646-4F09-838F-7FC1B5CA69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8223" y="2392074"/>
              <a:ext cx="967280" cy="947867"/>
            </a:xfrm>
            <a:prstGeom prst="rect">
              <a:avLst/>
            </a:prstGeom>
            <a:extLst>
              <a:ext uri="{909E8E84-426E-40DD-AFC4-6F175D3DCCD1}">
                <a14:hiddenFill xmlns:a14="http://schemas.microsoft.com/office/drawing/2010/main">
                  <a:solidFill>
                    <a:srgbClr val="FFFFFF"/>
                  </a:solidFill>
                </a14:hiddenFill>
              </a:ext>
            </a:extLst>
          </p:spPr>
        </p:pic>
        <p:pic>
          <p:nvPicPr>
            <p:cNvPr id="46" name="Picture 45" descr="C:\Users\mvanvliet\Desktop\Yara_International_(emblem).svg.png">
              <a:extLst>
                <a:ext uri="{FF2B5EF4-FFF2-40B4-BE49-F238E27FC236}">
                  <a16:creationId xmlns:a16="http://schemas.microsoft.com/office/drawing/2014/main" id="{C147C85B-C478-4AA0-9D56-47E83B93E87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74145" y="2369610"/>
              <a:ext cx="707911" cy="693705"/>
            </a:xfrm>
            <a:prstGeom prst="rect">
              <a:avLst/>
            </a:prstGeom>
            <a:extLst>
              <a:ext uri="{909E8E84-426E-40DD-AFC4-6F175D3DCCD1}">
                <a14:hiddenFill xmlns:a14="http://schemas.microsoft.com/office/drawing/2010/main">
                  <a:solidFill>
                    <a:srgbClr val="FFFFFF"/>
                  </a:solidFill>
                </a14:hiddenFill>
              </a:ext>
            </a:extLst>
          </p:spPr>
        </p:pic>
        <p:pic>
          <p:nvPicPr>
            <p:cNvPr id="47" name="Picture 3" descr="C:\Users\mvanvliet\Desktop\Cargill_logo.svg.png">
              <a:extLst>
                <a:ext uri="{FF2B5EF4-FFF2-40B4-BE49-F238E27FC236}">
                  <a16:creationId xmlns:a16="http://schemas.microsoft.com/office/drawing/2014/main" id="{7B06A9B4-BB00-461E-B0F2-950F86360C7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72151" y="3481233"/>
              <a:ext cx="1318636" cy="577443"/>
            </a:xfrm>
            <a:prstGeom prst="rect">
              <a:avLst/>
            </a:prstGeom>
            <a:extLst>
              <a:ext uri="{909E8E84-426E-40DD-AFC4-6F175D3DCCD1}">
                <a14:hiddenFill xmlns:a14="http://schemas.microsoft.com/office/drawing/2010/main">
                  <a:solidFill>
                    <a:srgbClr val="FFFFFF"/>
                  </a:solidFill>
                </a14:hiddenFill>
              </a:ext>
            </a:extLst>
          </p:spPr>
        </p:pic>
        <p:pic>
          <p:nvPicPr>
            <p:cNvPr id="48" name="Picture 2" descr="http://wac.450f.edgecastcdn.net/80450F/929thelake.com/files/2011/09/Sasol-Logo.jpg">
              <a:extLst>
                <a:ext uri="{FF2B5EF4-FFF2-40B4-BE49-F238E27FC236}">
                  <a16:creationId xmlns:a16="http://schemas.microsoft.com/office/drawing/2014/main" id="{136672C9-DF46-4BFA-9BD3-FE810EEEB29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68200" y="2397511"/>
              <a:ext cx="949099" cy="1006148"/>
            </a:xfrm>
            <a:prstGeom prst="rect">
              <a:avLst/>
            </a:prstGeom>
            <a:extLst>
              <a:ext uri="{909E8E84-426E-40DD-AFC4-6F175D3DCCD1}">
                <a14:hiddenFill xmlns:a14="http://schemas.microsoft.com/office/drawing/2010/main">
                  <a:solidFill>
                    <a:srgbClr val="FFFFFF"/>
                  </a:solidFill>
                </a14:hiddenFill>
              </a:ext>
            </a:extLst>
          </p:spPr>
        </p:pic>
        <p:pic>
          <p:nvPicPr>
            <p:cNvPr id="49" name="Picture 28">
              <a:extLst>
                <a:ext uri="{FF2B5EF4-FFF2-40B4-BE49-F238E27FC236}">
                  <a16:creationId xmlns:a16="http://schemas.microsoft.com/office/drawing/2014/main" id="{4ADF8A90-491B-4C9A-B38C-B09E4938281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406238" y="4040494"/>
              <a:ext cx="913349" cy="566785"/>
            </a:xfrm>
            <a:prstGeom prst="rect">
              <a:avLst/>
            </a:prstGeom>
          </p:spPr>
        </p:pic>
        <p:pic>
          <p:nvPicPr>
            <p:cNvPr id="50" name="Picture 31" descr="LyondellBasell">
              <a:extLst>
                <a:ext uri="{FF2B5EF4-FFF2-40B4-BE49-F238E27FC236}">
                  <a16:creationId xmlns:a16="http://schemas.microsoft.com/office/drawing/2014/main" id="{36B5D531-71BB-4BEE-B0A0-01A2758C985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089013" y="4159925"/>
              <a:ext cx="1618194" cy="407530"/>
            </a:xfrm>
            <a:prstGeom prst="rect">
              <a:avLst/>
            </a:prstGeom>
          </p:spPr>
        </p:pic>
        <p:pic>
          <p:nvPicPr>
            <p:cNvPr id="51" name="Picture 48" descr="Heineken_400">
              <a:extLst>
                <a:ext uri="{FF2B5EF4-FFF2-40B4-BE49-F238E27FC236}">
                  <a16:creationId xmlns:a16="http://schemas.microsoft.com/office/drawing/2014/main" id="{70DC81EF-423B-4BC3-9E88-957AF6C7844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374557" y="4122121"/>
              <a:ext cx="2078435" cy="355060"/>
            </a:xfrm>
            <a:prstGeom prst="rect">
              <a:avLst/>
            </a:prstGeom>
          </p:spPr>
        </p:pic>
        <p:pic>
          <p:nvPicPr>
            <p:cNvPr id="52" name="Picture 49" descr="Heerema Marine">
              <a:extLst>
                <a:ext uri="{FF2B5EF4-FFF2-40B4-BE49-F238E27FC236}">
                  <a16:creationId xmlns:a16="http://schemas.microsoft.com/office/drawing/2014/main" id="{8A5A8186-4833-4C5B-AD7A-12FE2C9CC250}"/>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8301" y="3699096"/>
              <a:ext cx="649534" cy="895316"/>
            </a:xfrm>
            <a:prstGeom prst="rect">
              <a:avLst/>
            </a:prstGeom>
          </p:spPr>
        </p:pic>
        <p:pic>
          <p:nvPicPr>
            <p:cNvPr id="53" name="Picture 51" descr="BP">
              <a:extLst>
                <a:ext uri="{FF2B5EF4-FFF2-40B4-BE49-F238E27FC236}">
                  <a16:creationId xmlns:a16="http://schemas.microsoft.com/office/drawing/2014/main" id="{A0B2C9B0-F547-469A-8296-9190D9E1832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677278" y="1492861"/>
              <a:ext cx="889875" cy="1157802"/>
            </a:xfrm>
            <a:prstGeom prst="rect">
              <a:avLst/>
            </a:prstGeom>
          </p:spPr>
        </p:pic>
        <p:pic>
          <p:nvPicPr>
            <p:cNvPr id="55" name="Picture 54">
              <a:extLst>
                <a:ext uri="{FF2B5EF4-FFF2-40B4-BE49-F238E27FC236}">
                  <a16:creationId xmlns:a16="http://schemas.microsoft.com/office/drawing/2014/main" id="{0A0AEA34-D8C8-4EDF-A5AA-5380AB02FA7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2280" y="2295158"/>
              <a:ext cx="780157" cy="780157"/>
            </a:xfrm>
            <a:prstGeom prst="rect">
              <a:avLst/>
            </a:prstGeom>
          </p:spPr>
        </p:pic>
        <p:pic>
          <p:nvPicPr>
            <p:cNvPr id="56" name="Picture 55">
              <a:extLst>
                <a:ext uri="{FF2B5EF4-FFF2-40B4-BE49-F238E27FC236}">
                  <a16:creationId xmlns:a16="http://schemas.microsoft.com/office/drawing/2014/main" id="{B86FD2D9-4956-48A8-878C-EFEE79D9806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81727" y="1822254"/>
              <a:ext cx="2143220" cy="278619"/>
            </a:xfrm>
            <a:prstGeom prst="rect">
              <a:avLst/>
            </a:prstGeom>
          </p:spPr>
        </p:pic>
        <p:pic>
          <p:nvPicPr>
            <p:cNvPr id="57" name="Picture 56">
              <a:extLst>
                <a:ext uri="{FF2B5EF4-FFF2-40B4-BE49-F238E27FC236}">
                  <a16:creationId xmlns:a16="http://schemas.microsoft.com/office/drawing/2014/main" id="{30FFB086-390C-4675-B4E4-5AA8D17812AE}"/>
                </a:ext>
              </a:extLst>
            </p:cNvPr>
            <p:cNvPicPr>
              <a:picLocks noChangeAspect="1"/>
            </p:cNvPicPr>
            <p:nvPr/>
          </p:nvPicPr>
          <p:blipFill>
            <a:blip r:embed="rId19"/>
            <a:stretch>
              <a:fillRect/>
            </a:stretch>
          </p:blipFill>
          <p:spPr>
            <a:xfrm>
              <a:off x="-45686" y="3197486"/>
              <a:ext cx="1623523" cy="421148"/>
            </a:xfrm>
            <a:prstGeom prst="rect">
              <a:avLst/>
            </a:prstGeom>
          </p:spPr>
        </p:pic>
        <p:pic>
          <p:nvPicPr>
            <p:cNvPr id="58" name="Picture 2" descr="Afbeeldingsresultaat voor bruce power">
              <a:extLst>
                <a:ext uri="{FF2B5EF4-FFF2-40B4-BE49-F238E27FC236}">
                  <a16:creationId xmlns:a16="http://schemas.microsoft.com/office/drawing/2014/main" id="{09096DDA-433F-46CC-8956-AEFEE1FA4CC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10339" y="1739319"/>
              <a:ext cx="1600031" cy="56449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Afbeeldingsresultaat voor exelon energy">
              <a:extLst>
                <a:ext uri="{FF2B5EF4-FFF2-40B4-BE49-F238E27FC236}">
                  <a16:creationId xmlns:a16="http://schemas.microsoft.com/office/drawing/2014/main" id="{6EAD7007-9F7F-4C86-B53A-8CF4E9A756E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522411" y="4172058"/>
              <a:ext cx="1751769" cy="37773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Afbeeldingsresultaat voor iter organization logo">
              <a:extLst>
                <a:ext uri="{FF2B5EF4-FFF2-40B4-BE49-F238E27FC236}">
                  <a16:creationId xmlns:a16="http://schemas.microsoft.com/office/drawing/2014/main" id="{C6CE6014-851D-42BC-B310-4271BEA6217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13632" y="3231038"/>
              <a:ext cx="945693" cy="63077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EDD3E767-57F1-478B-9010-64DF69AA57B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05510" y="3990889"/>
              <a:ext cx="848837" cy="603523"/>
            </a:xfrm>
            <a:prstGeom prst="rect">
              <a:avLst/>
            </a:prstGeom>
          </p:spPr>
        </p:pic>
        <p:pic>
          <p:nvPicPr>
            <p:cNvPr id="63" name="Picture 62">
              <a:extLst>
                <a:ext uri="{FF2B5EF4-FFF2-40B4-BE49-F238E27FC236}">
                  <a16:creationId xmlns:a16="http://schemas.microsoft.com/office/drawing/2014/main" id="{2B06C6A8-C785-47FF-9C92-1CBCF03C50E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24104" y="2585132"/>
              <a:ext cx="1704014" cy="332607"/>
            </a:xfrm>
            <a:prstGeom prst="rect">
              <a:avLst/>
            </a:prstGeom>
          </p:spPr>
        </p:pic>
        <p:pic>
          <p:nvPicPr>
            <p:cNvPr id="64" name="Picture 63">
              <a:extLst>
                <a:ext uri="{FF2B5EF4-FFF2-40B4-BE49-F238E27FC236}">
                  <a16:creationId xmlns:a16="http://schemas.microsoft.com/office/drawing/2014/main" id="{23A3E312-859F-44A9-833C-D3C2B301993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019581" y="3268073"/>
              <a:ext cx="2184765" cy="956964"/>
            </a:xfrm>
            <a:prstGeom prst="rect">
              <a:avLst/>
            </a:prstGeom>
          </p:spPr>
        </p:pic>
      </p:grpSp>
      <p:pic>
        <p:nvPicPr>
          <p:cNvPr id="30" name="Picture 4" descr="https://www.neste.com/sites/default/files/neste_logo_blue_rgb_500x149_26579.jpg">
            <a:extLst>
              <a:ext uri="{FF2B5EF4-FFF2-40B4-BE49-F238E27FC236}">
                <a16:creationId xmlns:a16="http://schemas.microsoft.com/office/drawing/2014/main" id="{17747226-DB4C-4A82-BED0-64441D3D42F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458439" y="4146952"/>
            <a:ext cx="1426217" cy="380029"/>
          </a:xfrm>
          <a:prstGeom prst="rect">
            <a:avLst/>
          </a:prstGeom>
          <a:noFill/>
          <a:extLst>
            <a:ext uri="{909E8E84-426E-40DD-AFC4-6F175D3DCCD1}">
              <a14:hiddenFill xmlns:a14="http://schemas.microsoft.com/office/drawing/2010/main">
                <a:solidFill>
                  <a:srgbClr val="FFFFFF"/>
                </a:solidFill>
              </a14:hiddenFill>
            </a:ext>
          </a:extLst>
        </p:spPr>
      </p:pic>
      <p:sp>
        <p:nvSpPr>
          <p:cNvPr id="33" name="Title 11">
            <a:extLst>
              <a:ext uri="{FF2B5EF4-FFF2-40B4-BE49-F238E27FC236}">
                <a16:creationId xmlns:a16="http://schemas.microsoft.com/office/drawing/2014/main" id="{6316BC47-885C-4557-8C6A-0A91EEC93592}"/>
              </a:ext>
            </a:extLst>
          </p:cNvPr>
          <p:cNvSpPr txBox="1">
            <a:spLocks/>
          </p:cNvSpPr>
          <p:nvPr/>
        </p:nvSpPr>
        <p:spPr>
          <a:xfrm>
            <a:off x="0" y="344059"/>
            <a:ext cx="4929223"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nl-NL" sz="3200" b="1" i="0" u="none" strike="noStrike" kern="1200" cap="none" spc="38" normalizeH="0" baseline="0" noProof="0" dirty="0">
                <a:ln>
                  <a:noFill/>
                </a:ln>
                <a:solidFill>
                  <a:prstClr val="white"/>
                </a:solidFill>
                <a:effectLst/>
                <a:uLnTx/>
                <a:uFillTx/>
                <a:latin typeface="Fira Sans" panose="020B0503050000020004" pitchFamily="34" charset="0"/>
                <a:ea typeface="Fira Sans" panose="020B0503050000020004" pitchFamily="34" charset="0"/>
                <a:cs typeface="+mj-cs"/>
              </a:rPr>
              <a:t> Some of our clients</a:t>
            </a:r>
            <a:endParaRPr kumimoji="0" lang="nl-NL"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endParaRPr>
          </a:p>
        </p:txBody>
      </p:sp>
      <p:pic>
        <p:nvPicPr>
          <p:cNvPr id="35" name="Graphic 34">
            <a:extLst>
              <a:ext uri="{FF2B5EF4-FFF2-40B4-BE49-F238E27FC236}">
                <a16:creationId xmlns:a16="http://schemas.microsoft.com/office/drawing/2014/main" id="{51309596-15EF-4160-92FE-67AAB06F6CE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051417" y="374050"/>
            <a:ext cx="1785817" cy="354744"/>
          </a:xfrm>
          <a:prstGeom prst="rect">
            <a:avLst/>
          </a:prstGeom>
        </p:spPr>
      </p:pic>
      <p:pic>
        <p:nvPicPr>
          <p:cNvPr id="1026" name="Picture 2" descr="The New Baker Hughes Goes From Blue To Green">
            <a:extLst>
              <a:ext uri="{FF2B5EF4-FFF2-40B4-BE49-F238E27FC236}">
                <a16:creationId xmlns:a16="http://schemas.microsoft.com/office/drawing/2014/main" id="{A8821CDD-6875-4818-A143-B1412966D437}"/>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a:stretch/>
        </p:blipFill>
        <p:spPr bwMode="auto">
          <a:xfrm>
            <a:off x="3412540" y="2880511"/>
            <a:ext cx="1341436" cy="8285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ogos – Worley">
            <a:extLst>
              <a:ext uri="{FF2B5EF4-FFF2-40B4-BE49-F238E27FC236}">
                <a16:creationId xmlns:a16="http://schemas.microsoft.com/office/drawing/2014/main" id="{691D0B9A-FB20-4438-AFA7-4D8B32E6A266}"/>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430709" y="3607990"/>
            <a:ext cx="1650843" cy="500205"/>
          </a:xfrm>
          <a:prstGeom prst="rect">
            <a:avLst/>
          </a:prstGeom>
          <a:noFill/>
          <a:extLst>
            <a:ext uri="{909E8E84-426E-40DD-AFC4-6F175D3DCCD1}">
              <a14:hiddenFill xmlns:a14="http://schemas.microsoft.com/office/drawing/2010/main">
                <a:solidFill>
                  <a:srgbClr val="FFFFFF"/>
                </a:solidFill>
              </a14:hiddenFill>
            </a:ext>
          </a:extLst>
        </p:spPr>
      </p:pic>
      <p:pic>
        <p:nvPicPr>
          <p:cNvPr id="37" name="Google Shape;328;p11">
            <a:extLst>
              <a:ext uri="{FF2B5EF4-FFF2-40B4-BE49-F238E27FC236}">
                <a16:creationId xmlns:a16="http://schemas.microsoft.com/office/drawing/2014/main" id="{E7E1073B-F557-4F85-8794-1754C2C09092}"/>
              </a:ext>
            </a:extLst>
          </p:cNvPr>
          <p:cNvPicPr preferRelativeResize="0"/>
          <p:nvPr/>
        </p:nvPicPr>
        <p:blipFill rotWithShape="1">
          <a:blip r:embed="rId31">
            <a:alphaModFix/>
          </a:blip>
          <a:srcRect t="26277" b="27900"/>
          <a:stretch/>
        </p:blipFill>
        <p:spPr>
          <a:xfrm>
            <a:off x="5433314" y="3302353"/>
            <a:ext cx="1956638" cy="526316"/>
          </a:xfrm>
          <a:prstGeom prst="rect">
            <a:avLst/>
          </a:prstGeom>
          <a:noFill/>
          <a:ln>
            <a:noFill/>
          </a:ln>
        </p:spPr>
      </p:pic>
    </p:spTree>
    <p:extLst>
      <p:ext uri="{BB962C8B-B14F-4D97-AF65-F5344CB8AC3E}">
        <p14:creationId xmlns:p14="http://schemas.microsoft.com/office/powerpoint/2010/main" val="2025128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9" name="project phases">
            <a:extLst>
              <a:ext uri="{FF2B5EF4-FFF2-40B4-BE49-F238E27FC236}">
                <a16:creationId xmlns:a16="http://schemas.microsoft.com/office/drawing/2014/main" id="{D471FEF1-40EA-4D09-A872-E9809B4BC9A0}"/>
              </a:ext>
            </a:extLst>
          </p:cNvPr>
          <p:cNvGrpSpPr/>
          <p:nvPr/>
        </p:nvGrpSpPr>
        <p:grpSpPr>
          <a:xfrm>
            <a:off x="5325727" y="2212377"/>
            <a:ext cx="1547265" cy="3201340"/>
            <a:chOff x="5325727" y="1830118"/>
            <a:chExt cx="1547265" cy="3201340"/>
          </a:xfrm>
        </p:grpSpPr>
        <p:grpSp>
          <p:nvGrpSpPr>
            <p:cNvPr id="238" name="project inception">
              <a:extLst>
                <a:ext uri="{FF2B5EF4-FFF2-40B4-BE49-F238E27FC236}">
                  <a16:creationId xmlns:a16="http://schemas.microsoft.com/office/drawing/2014/main" id="{EEBDB90D-FE3C-4F7B-8833-8D6086A01AF5}"/>
                </a:ext>
              </a:extLst>
            </p:cNvPr>
            <p:cNvGrpSpPr/>
            <p:nvPr/>
          </p:nvGrpSpPr>
          <p:grpSpPr>
            <a:xfrm>
              <a:off x="5336988" y="1830118"/>
              <a:ext cx="1517715" cy="402188"/>
              <a:chOff x="5336988" y="1830118"/>
              <a:chExt cx="1517715" cy="402188"/>
            </a:xfrm>
          </p:grpSpPr>
          <p:sp>
            <p:nvSpPr>
              <p:cNvPr id="122" name="TextBox 121">
                <a:extLst>
                  <a:ext uri="{FF2B5EF4-FFF2-40B4-BE49-F238E27FC236}">
                    <a16:creationId xmlns:a16="http://schemas.microsoft.com/office/drawing/2014/main" id="{CA7DF595-A6C3-4F77-A7F4-83DC6B94FB98}"/>
                  </a:ext>
                </a:extLst>
              </p:cNvPr>
              <p:cNvSpPr txBox="1"/>
              <p:nvPr/>
            </p:nvSpPr>
            <p:spPr>
              <a:xfrm rot="20084400">
                <a:off x="5336988" y="1969416"/>
                <a:ext cx="26860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P</a:t>
                </a:r>
              </a:p>
            </p:txBody>
          </p:sp>
          <p:sp>
            <p:nvSpPr>
              <p:cNvPr id="123" name="TextBox 122">
                <a:extLst>
                  <a:ext uri="{FF2B5EF4-FFF2-40B4-BE49-F238E27FC236}">
                    <a16:creationId xmlns:a16="http://schemas.microsoft.com/office/drawing/2014/main" id="{70F3F0EE-1989-4090-BDB1-9E32F2B9E411}"/>
                  </a:ext>
                </a:extLst>
              </p:cNvPr>
              <p:cNvSpPr txBox="1"/>
              <p:nvPr/>
            </p:nvSpPr>
            <p:spPr>
              <a:xfrm rot="20302800">
                <a:off x="5420527" y="1933080"/>
                <a:ext cx="26860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R</a:t>
                </a:r>
              </a:p>
            </p:txBody>
          </p:sp>
          <p:sp>
            <p:nvSpPr>
              <p:cNvPr id="124" name="TextBox 123">
                <a:extLst>
                  <a:ext uri="{FF2B5EF4-FFF2-40B4-BE49-F238E27FC236}">
                    <a16:creationId xmlns:a16="http://schemas.microsoft.com/office/drawing/2014/main" id="{966A4EB4-F1BF-4083-8084-4A46B672F1E2}"/>
                  </a:ext>
                </a:extLst>
              </p:cNvPr>
              <p:cNvSpPr txBox="1"/>
              <p:nvPr/>
            </p:nvSpPr>
            <p:spPr>
              <a:xfrm rot="20536200">
                <a:off x="5507745" y="1899648"/>
                <a:ext cx="280851"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O</a:t>
                </a:r>
              </a:p>
            </p:txBody>
          </p:sp>
          <p:sp>
            <p:nvSpPr>
              <p:cNvPr id="125" name="TextBox 124">
                <a:extLst>
                  <a:ext uri="{FF2B5EF4-FFF2-40B4-BE49-F238E27FC236}">
                    <a16:creationId xmlns:a16="http://schemas.microsoft.com/office/drawing/2014/main" id="{9462FA43-4DCE-4A19-B127-30F1CE0D33B1}"/>
                  </a:ext>
                </a:extLst>
              </p:cNvPr>
              <p:cNvSpPr txBox="1"/>
              <p:nvPr/>
            </p:nvSpPr>
            <p:spPr>
              <a:xfrm rot="20732854">
                <a:off x="5608836" y="1877191"/>
                <a:ext cx="231948" cy="263181"/>
              </a:xfrm>
              <a:prstGeom prst="rect">
                <a:avLst/>
              </a:prstGeom>
              <a:noFill/>
            </p:spPr>
            <p:txBody>
              <a:bodyPr wrap="none" rtlCol="0">
                <a:spAutoFit/>
              </a:bodyPr>
              <a:lstStyle/>
              <a:p>
                <a:pPr algn="l"/>
                <a:r>
                  <a:rPr lang="en-GB" sz="1159" spc="0" baseline="0">
                    <a:solidFill>
                      <a:srgbClr val="0E4A7F"/>
                    </a:solidFill>
                    <a:latin typeface="FiraSans-Medium"/>
                    <a:ea typeface="FiraSans-Medium"/>
                    <a:sym typeface="FiraSans-Medium"/>
                    <a:rtl val="0"/>
                  </a:rPr>
                  <a:t>J</a:t>
                </a:r>
              </a:p>
            </p:txBody>
          </p:sp>
          <p:sp>
            <p:nvSpPr>
              <p:cNvPr id="126" name="TextBox 125">
                <a:extLst>
                  <a:ext uri="{FF2B5EF4-FFF2-40B4-BE49-F238E27FC236}">
                    <a16:creationId xmlns:a16="http://schemas.microsoft.com/office/drawing/2014/main" id="{E66E659D-B87B-41A6-B93B-820223460352}"/>
                  </a:ext>
                </a:extLst>
              </p:cNvPr>
              <p:cNvSpPr txBox="1"/>
              <p:nvPr/>
            </p:nvSpPr>
            <p:spPr>
              <a:xfrm rot="20873400">
                <a:off x="5657424" y="1862759"/>
                <a:ext cx="256358"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E</a:t>
                </a:r>
              </a:p>
            </p:txBody>
          </p:sp>
          <p:sp>
            <p:nvSpPr>
              <p:cNvPr id="127" name="TextBox 126">
                <a:extLst>
                  <a:ext uri="{FF2B5EF4-FFF2-40B4-BE49-F238E27FC236}">
                    <a16:creationId xmlns:a16="http://schemas.microsoft.com/office/drawing/2014/main" id="{BE54D951-4B18-4B6C-9B3F-A7B83563B80B}"/>
                  </a:ext>
                </a:extLst>
              </p:cNvPr>
              <p:cNvSpPr txBox="1"/>
              <p:nvPr/>
            </p:nvSpPr>
            <p:spPr>
              <a:xfrm rot="21073200">
                <a:off x="5737936" y="1846752"/>
                <a:ext cx="26860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C</a:t>
                </a:r>
              </a:p>
            </p:txBody>
          </p:sp>
          <p:sp>
            <p:nvSpPr>
              <p:cNvPr id="128" name="TextBox 127">
                <a:extLst>
                  <a:ext uri="{FF2B5EF4-FFF2-40B4-BE49-F238E27FC236}">
                    <a16:creationId xmlns:a16="http://schemas.microsoft.com/office/drawing/2014/main" id="{875855D4-DF31-4BD7-A611-20E48A40EE9B}"/>
                  </a:ext>
                </a:extLst>
              </p:cNvPr>
              <p:cNvSpPr txBox="1"/>
              <p:nvPr/>
            </p:nvSpPr>
            <p:spPr>
              <a:xfrm rot="21257364">
                <a:off x="5824722" y="1835883"/>
                <a:ext cx="256725" cy="263745"/>
              </a:xfrm>
              <a:prstGeom prst="rect">
                <a:avLst/>
              </a:prstGeom>
              <a:noFill/>
            </p:spPr>
            <p:txBody>
              <a:bodyPr wrap="none" rtlCol="0">
                <a:spAutoFit/>
              </a:bodyPr>
              <a:lstStyle/>
              <a:p>
                <a:pPr algn="l"/>
                <a:r>
                  <a:rPr lang="en-GB" sz="1163" spc="0" baseline="0">
                    <a:solidFill>
                      <a:srgbClr val="0E4A7F"/>
                    </a:solidFill>
                    <a:latin typeface="FiraSans-Medium"/>
                    <a:ea typeface="FiraSans-Medium"/>
                    <a:sym typeface="FiraSans-Medium"/>
                    <a:rtl val="0"/>
                  </a:rPr>
                  <a:t>T</a:t>
                </a:r>
              </a:p>
            </p:txBody>
          </p:sp>
          <p:sp>
            <p:nvSpPr>
              <p:cNvPr id="129" name="TextBox 128">
                <a:extLst>
                  <a:ext uri="{FF2B5EF4-FFF2-40B4-BE49-F238E27FC236}">
                    <a16:creationId xmlns:a16="http://schemas.microsoft.com/office/drawing/2014/main" id="{47BE7A4C-0223-4E2C-B9FD-51C637E6B938}"/>
                  </a:ext>
                </a:extLst>
              </p:cNvPr>
              <p:cNvSpPr txBox="1"/>
              <p:nvPr/>
            </p:nvSpPr>
            <p:spPr>
              <a:xfrm rot="21519600">
                <a:off x="5948054" y="1830118"/>
                <a:ext cx="23186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I</a:t>
                </a:r>
              </a:p>
            </p:txBody>
          </p:sp>
          <p:sp>
            <p:nvSpPr>
              <p:cNvPr id="130" name="TextBox 129">
                <a:extLst>
                  <a:ext uri="{FF2B5EF4-FFF2-40B4-BE49-F238E27FC236}">
                    <a16:creationId xmlns:a16="http://schemas.microsoft.com/office/drawing/2014/main" id="{FE4EA43E-B3F8-4020-8484-2C685A935E18}"/>
                  </a:ext>
                </a:extLst>
              </p:cNvPr>
              <p:cNvSpPr txBox="1"/>
              <p:nvPr/>
            </p:nvSpPr>
            <p:spPr>
              <a:xfrm rot="93600">
                <a:off x="5995711" y="1830315"/>
                <a:ext cx="280851"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N</a:t>
                </a:r>
              </a:p>
            </p:txBody>
          </p:sp>
          <p:sp>
            <p:nvSpPr>
              <p:cNvPr id="131" name="TextBox 130">
                <a:extLst>
                  <a:ext uri="{FF2B5EF4-FFF2-40B4-BE49-F238E27FC236}">
                    <a16:creationId xmlns:a16="http://schemas.microsoft.com/office/drawing/2014/main" id="{C04CC174-41EF-4357-BD03-F81AD4F7F385}"/>
                  </a:ext>
                </a:extLst>
              </p:cNvPr>
              <p:cNvSpPr txBox="1"/>
              <p:nvPr/>
            </p:nvSpPr>
            <p:spPr>
              <a:xfrm rot="308566">
                <a:off x="6098194" y="1835413"/>
                <a:ext cx="268951" cy="263582"/>
              </a:xfrm>
              <a:prstGeom prst="rect">
                <a:avLst/>
              </a:prstGeom>
              <a:noFill/>
            </p:spPr>
            <p:txBody>
              <a:bodyPr wrap="none" rtlCol="0">
                <a:spAutoFit/>
              </a:bodyPr>
              <a:lstStyle/>
              <a:p>
                <a:pPr algn="l"/>
                <a:r>
                  <a:rPr lang="en-GB" sz="1162" spc="0" baseline="0">
                    <a:solidFill>
                      <a:srgbClr val="0E4A7F"/>
                    </a:solidFill>
                    <a:latin typeface="FiraSans-Medium"/>
                    <a:ea typeface="FiraSans-Medium"/>
                    <a:sym typeface="FiraSans-Medium"/>
                    <a:rtl val="0"/>
                  </a:rPr>
                  <a:t>C</a:t>
                </a:r>
              </a:p>
            </p:txBody>
          </p:sp>
          <p:sp>
            <p:nvSpPr>
              <p:cNvPr id="132" name="TextBox 131">
                <a:extLst>
                  <a:ext uri="{FF2B5EF4-FFF2-40B4-BE49-F238E27FC236}">
                    <a16:creationId xmlns:a16="http://schemas.microsoft.com/office/drawing/2014/main" id="{1EC7689D-361C-4DB7-83B6-C8E8F2D5726A}"/>
                  </a:ext>
                </a:extLst>
              </p:cNvPr>
              <p:cNvSpPr txBox="1"/>
              <p:nvPr/>
            </p:nvSpPr>
            <p:spPr>
              <a:xfrm rot="516939">
                <a:off x="6185514" y="1845751"/>
                <a:ext cx="256454" cy="263112"/>
              </a:xfrm>
              <a:prstGeom prst="rect">
                <a:avLst/>
              </a:prstGeom>
              <a:noFill/>
            </p:spPr>
            <p:txBody>
              <a:bodyPr wrap="none" rtlCol="0">
                <a:spAutoFit/>
              </a:bodyPr>
              <a:lstStyle/>
              <a:p>
                <a:pPr algn="l"/>
                <a:r>
                  <a:rPr lang="en-GB" sz="1159" spc="0" baseline="0">
                    <a:solidFill>
                      <a:srgbClr val="0E4A7F"/>
                    </a:solidFill>
                    <a:latin typeface="FiraSans-Medium"/>
                    <a:ea typeface="FiraSans-Medium"/>
                    <a:sym typeface="FiraSans-Medium"/>
                    <a:rtl val="0"/>
                  </a:rPr>
                  <a:t>E</a:t>
                </a:r>
              </a:p>
            </p:txBody>
          </p:sp>
          <p:sp>
            <p:nvSpPr>
              <p:cNvPr id="133" name="TextBox 132">
                <a:extLst>
                  <a:ext uri="{FF2B5EF4-FFF2-40B4-BE49-F238E27FC236}">
                    <a16:creationId xmlns:a16="http://schemas.microsoft.com/office/drawing/2014/main" id="{EA905F67-7CCC-44E2-B2B3-A181E04F86DB}"/>
                  </a:ext>
                </a:extLst>
              </p:cNvPr>
              <p:cNvSpPr txBox="1"/>
              <p:nvPr/>
            </p:nvSpPr>
            <p:spPr>
              <a:xfrm rot="720000">
                <a:off x="6266697" y="1861601"/>
                <a:ext cx="26860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P</a:t>
                </a:r>
              </a:p>
            </p:txBody>
          </p:sp>
          <p:sp>
            <p:nvSpPr>
              <p:cNvPr id="134" name="TextBox 133">
                <a:extLst>
                  <a:ext uri="{FF2B5EF4-FFF2-40B4-BE49-F238E27FC236}">
                    <a16:creationId xmlns:a16="http://schemas.microsoft.com/office/drawing/2014/main" id="{8D1F2DDF-E2FB-4A45-8B80-A462D04B92CE}"/>
                  </a:ext>
                </a:extLst>
              </p:cNvPr>
              <p:cNvSpPr txBox="1"/>
              <p:nvPr/>
            </p:nvSpPr>
            <p:spPr>
              <a:xfrm rot="909244">
                <a:off x="6353782" y="1881842"/>
                <a:ext cx="255960" cy="261961"/>
              </a:xfrm>
              <a:prstGeom prst="rect">
                <a:avLst/>
              </a:prstGeom>
              <a:noFill/>
            </p:spPr>
            <p:txBody>
              <a:bodyPr wrap="none" rtlCol="0">
                <a:spAutoFit/>
              </a:bodyPr>
              <a:lstStyle/>
              <a:p>
                <a:pPr algn="l"/>
                <a:r>
                  <a:rPr lang="en-GB" sz="1151" spc="0" baseline="0">
                    <a:solidFill>
                      <a:srgbClr val="0E4A7F"/>
                    </a:solidFill>
                    <a:latin typeface="FiraSans-Medium"/>
                    <a:ea typeface="FiraSans-Medium"/>
                    <a:sym typeface="FiraSans-Medium"/>
                    <a:rtl val="0"/>
                  </a:rPr>
                  <a:t>T</a:t>
                </a:r>
              </a:p>
            </p:txBody>
          </p:sp>
          <p:sp>
            <p:nvSpPr>
              <p:cNvPr id="135" name="TextBox 134">
                <a:extLst>
                  <a:ext uri="{FF2B5EF4-FFF2-40B4-BE49-F238E27FC236}">
                    <a16:creationId xmlns:a16="http://schemas.microsoft.com/office/drawing/2014/main" id="{E1C2D6AA-CC9B-4E6B-AA09-857992E4CE46}"/>
                  </a:ext>
                </a:extLst>
              </p:cNvPr>
              <p:cNvSpPr txBox="1"/>
              <p:nvPr/>
            </p:nvSpPr>
            <p:spPr>
              <a:xfrm rot="1073400">
                <a:off x="6432720" y="1901190"/>
                <a:ext cx="23186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I</a:t>
                </a:r>
              </a:p>
            </p:txBody>
          </p:sp>
          <p:sp>
            <p:nvSpPr>
              <p:cNvPr id="136" name="TextBox 135">
                <a:extLst>
                  <a:ext uri="{FF2B5EF4-FFF2-40B4-BE49-F238E27FC236}">
                    <a16:creationId xmlns:a16="http://schemas.microsoft.com/office/drawing/2014/main" id="{B59B3683-E7AD-4C91-B641-D1DCD91FB62A}"/>
                  </a:ext>
                </a:extLst>
              </p:cNvPr>
              <p:cNvSpPr txBox="1"/>
              <p:nvPr/>
            </p:nvSpPr>
            <p:spPr>
              <a:xfrm rot="1269676">
                <a:off x="6476550" y="1925823"/>
                <a:ext cx="280581" cy="262417"/>
              </a:xfrm>
              <a:prstGeom prst="rect">
                <a:avLst/>
              </a:prstGeom>
              <a:noFill/>
            </p:spPr>
            <p:txBody>
              <a:bodyPr wrap="none" rtlCol="0">
                <a:spAutoFit/>
              </a:bodyPr>
              <a:lstStyle/>
              <a:p>
                <a:pPr algn="l"/>
                <a:r>
                  <a:rPr lang="en-GB" sz="1154" spc="0" baseline="0">
                    <a:solidFill>
                      <a:srgbClr val="0E4A7F"/>
                    </a:solidFill>
                    <a:latin typeface="FiraSans-Medium"/>
                    <a:ea typeface="FiraSans-Medium"/>
                    <a:sym typeface="FiraSans-Medium"/>
                    <a:rtl val="0"/>
                  </a:rPr>
                  <a:t>O</a:t>
                </a:r>
              </a:p>
            </p:txBody>
          </p:sp>
          <p:sp>
            <p:nvSpPr>
              <p:cNvPr id="137" name="TextBox 136">
                <a:extLst>
                  <a:ext uri="{FF2B5EF4-FFF2-40B4-BE49-F238E27FC236}">
                    <a16:creationId xmlns:a16="http://schemas.microsoft.com/office/drawing/2014/main" id="{7CD8F8A0-5820-48FF-8364-B7168BFEF62C}"/>
                  </a:ext>
                </a:extLst>
              </p:cNvPr>
              <p:cNvSpPr txBox="1"/>
              <p:nvPr/>
            </p:nvSpPr>
            <p:spPr>
              <a:xfrm rot="1501200">
                <a:off x="6573852" y="1966455"/>
                <a:ext cx="280851"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N</a:t>
                </a:r>
              </a:p>
            </p:txBody>
          </p:sp>
        </p:grpSp>
        <p:grpSp>
          <p:nvGrpSpPr>
            <p:cNvPr id="237" name="project execution">
              <a:extLst>
                <a:ext uri="{FF2B5EF4-FFF2-40B4-BE49-F238E27FC236}">
                  <a16:creationId xmlns:a16="http://schemas.microsoft.com/office/drawing/2014/main" id="{A8FE3348-DC39-4D02-8FD3-792C800BDDF7}"/>
                </a:ext>
              </a:extLst>
            </p:cNvPr>
            <p:cNvGrpSpPr/>
            <p:nvPr/>
          </p:nvGrpSpPr>
          <p:grpSpPr>
            <a:xfrm>
              <a:off x="5325727" y="4624429"/>
              <a:ext cx="1547265" cy="407029"/>
              <a:chOff x="5325727" y="4624429"/>
              <a:chExt cx="1547265" cy="407029"/>
            </a:xfrm>
          </p:grpSpPr>
          <p:sp>
            <p:nvSpPr>
              <p:cNvPr id="138" name="TextBox 137">
                <a:extLst>
                  <a:ext uri="{FF2B5EF4-FFF2-40B4-BE49-F238E27FC236}">
                    <a16:creationId xmlns:a16="http://schemas.microsoft.com/office/drawing/2014/main" id="{458B7891-C2E8-4B77-8806-3AE78EBB193A}"/>
                  </a:ext>
                </a:extLst>
              </p:cNvPr>
              <p:cNvSpPr txBox="1"/>
              <p:nvPr/>
            </p:nvSpPr>
            <p:spPr>
              <a:xfrm rot="1532246">
                <a:off x="5325727" y="4624490"/>
                <a:ext cx="268386" cy="262452"/>
              </a:xfrm>
              <a:prstGeom prst="rect">
                <a:avLst/>
              </a:prstGeom>
              <a:noFill/>
            </p:spPr>
            <p:txBody>
              <a:bodyPr wrap="none" rtlCol="0">
                <a:spAutoFit/>
              </a:bodyPr>
              <a:lstStyle/>
              <a:p>
                <a:pPr algn="l"/>
                <a:r>
                  <a:rPr lang="en-GB" sz="1154" spc="0" baseline="0">
                    <a:solidFill>
                      <a:srgbClr val="F47B20"/>
                    </a:solidFill>
                    <a:latin typeface="FiraSans-Medium"/>
                    <a:ea typeface="FiraSans-Medium"/>
                    <a:sym typeface="FiraSans-Medium"/>
                    <a:rtl val="0"/>
                  </a:rPr>
                  <a:t>P</a:t>
                </a:r>
              </a:p>
            </p:txBody>
          </p:sp>
          <p:sp>
            <p:nvSpPr>
              <p:cNvPr id="139" name="TextBox 138">
                <a:extLst>
                  <a:ext uri="{FF2B5EF4-FFF2-40B4-BE49-F238E27FC236}">
                    <a16:creationId xmlns:a16="http://schemas.microsoft.com/office/drawing/2014/main" id="{46483823-19FC-44D0-9F65-32727887208F}"/>
                  </a:ext>
                </a:extLst>
              </p:cNvPr>
              <p:cNvSpPr txBox="1"/>
              <p:nvPr/>
            </p:nvSpPr>
            <p:spPr>
              <a:xfrm rot="1322400">
                <a:off x="5409325" y="4661387"/>
                <a:ext cx="268605"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R</a:t>
                </a:r>
              </a:p>
            </p:txBody>
          </p:sp>
          <p:sp>
            <p:nvSpPr>
              <p:cNvPr id="140" name="TextBox 139">
                <a:extLst>
                  <a:ext uri="{FF2B5EF4-FFF2-40B4-BE49-F238E27FC236}">
                    <a16:creationId xmlns:a16="http://schemas.microsoft.com/office/drawing/2014/main" id="{98C39B8E-C452-4294-AC10-DA07C5C887B9}"/>
                  </a:ext>
                </a:extLst>
              </p:cNvPr>
              <p:cNvSpPr txBox="1"/>
              <p:nvPr/>
            </p:nvSpPr>
            <p:spPr>
              <a:xfrm rot="1084339">
                <a:off x="5495755" y="4695299"/>
                <a:ext cx="280782" cy="262769"/>
              </a:xfrm>
              <a:prstGeom prst="rect">
                <a:avLst/>
              </a:prstGeom>
              <a:noFill/>
            </p:spPr>
            <p:txBody>
              <a:bodyPr wrap="none" rtlCol="0">
                <a:spAutoFit/>
              </a:bodyPr>
              <a:lstStyle/>
              <a:p>
                <a:pPr algn="l"/>
                <a:r>
                  <a:rPr lang="en-GB" sz="1156" spc="0" baseline="0">
                    <a:solidFill>
                      <a:srgbClr val="F47B20"/>
                    </a:solidFill>
                    <a:latin typeface="FiraSans-Medium"/>
                    <a:ea typeface="FiraSans-Medium"/>
                    <a:sym typeface="FiraSans-Medium"/>
                    <a:rtl val="0"/>
                  </a:rPr>
                  <a:t>O</a:t>
                </a:r>
              </a:p>
            </p:txBody>
          </p:sp>
          <p:sp>
            <p:nvSpPr>
              <p:cNvPr id="141" name="TextBox 140">
                <a:extLst>
                  <a:ext uri="{FF2B5EF4-FFF2-40B4-BE49-F238E27FC236}">
                    <a16:creationId xmlns:a16="http://schemas.microsoft.com/office/drawing/2014/main" id="{181DE498-B875-47CB-8D4C-12447E94FCFD}"/>
                  </a:ext>
                </a:extLst>
              </p:cNvPr>
              <p:cNvSpPr txBox="1"/>
              <p:nvPr/>
            </p:nvSpPr>
            <p:spPr>
              <a:xfrm rot="909000">
                <a:off x="5597316" y="4718406"/>
                <a:ext cx="231865"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J</a:t>
                </a:r>
              </a:p>
            </p:txBody>
          </p:sp>
          <p:sp>
            <p:nvSpPr>
              <p:cNvPr id="142" name="TextBox 141">
                <a:extLst>
                  <a:ext uri="{FF2B5EF4-FFF2-40B4-BE49-F238E27FC236}">
                    <a16:creationId xmlns:a16="http://schemas.microsoft.com/office/drawing/2014/main" id="{55A53687-3FC5-4942-8605-CA3EBBA5F143}"/>
                  </a:ext>
                </a:extLst>
              </p:cNvPr>
              <p:cNvSpPr txBox="1"/>
              <p:nvPr/>
            </p:nvSpPr>
            <p:spPr>
              <a:xfrm rot="753600">
                <a:off x="5645471" y="4733303"/>
                <a:ext cx="256358"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E</a:t>
                </a:r>
              </a:p>
            </p:txBody>
          </p:sp>
          <p:sp>
            <p:nvSpPr>
              <p:cNvPr id="143" name="TextBox 142">
                <a:extLst>
                  <a:ext uri="{FF2B5EF4-FFF2-40B4-BE49-F238E27FC236}">
                    <a16:creationId xmlns:a16="http://schemas.microsoft.com/office/drawing/2014/main" id="{E0C8BB2D-BD27-4956-85E1-4D6BBB97B510}"/>
                  </a:ext>
                </a:extLst>
              </p:cNvPr>
              <p:cNvSpPr txBox="1"/>
              <p:nvPr/>
            </p:nvSpPr>
            <p:spPr>
              <a:xfrm rot="550833">
                <a:off x="5726505" y="4749737"/>
                <a:ext cx="268848" cy="263377"/>
              </a:xfrm>
              <a:prstGeom prst="rect">
                <a:avLst/>
              </a:prstGeom>
              <a:noFill/>
            </p:spPr>
            <p:txBody>
              <a:bodyPr wrap="none" rtlCol="0">
                <a:spAutoFit/>
              </a:bodyPr>
              <a:lstStyle/>
              <a:p>
                <a:pPr algn="l"/>
                <a:r>
                  <a:rPr lang="en-GB" sz="1160" spc="0" baseline="0">
                    <a:solidFill>
                      <a:srgbClr val="F47B20"/>
                    </a:solidFill>
                    <a:latin typeface="FiraSans-Medium"/>
                    <a:ea typeface="FiraSans-Medium"/>
                    <a:sym typeface="FiraSans-Medium"/>
                    <a:rtl val="0"/>
                  </a:rPr>
                  <a:t>C</a:t>
                </a:r>
              </a:p>
            </p:txBody>
          </p:sp>
          <p:sp>
            <p:nvSpPr>
              <p:cNvPr id="144" name="TextBox 143">
                <a:extLst>
                  <a:ext uri="{FF2B5EF4-FFF2-40B4-BE49-F238E27FC236}">
                    <a16:creationId xmlns:a16="http://schemas.microsoft.com/office/drawing/2014/main" id="{2941E621-B7DC-487F-97E1-A47234B2EFFF}"/>
                  </a:ext>
                </a:extLst>
              </p:cNvPr>
              <p:cNvSpPr txBox="1"/>
              <p:nvPr/>
            </p:nvSpPr>
            <p:spPr>
              <a:xfrm rot="346073">
                <a:off x="5813576" y="4761428"/>
                <a:ext cx="255993" cy="262039"/>
              </a:xfrm>
              <a:prstGeom prst="rect">
                <a:avLst/>
              </a:prstGeom>
              <a:noFill/>
            </p:spPr>
            <p:txBody>
              <a:bodyPr wrap="none" rtlCol="0">
                <a:spAutoFit/>
              </a:bodyPr>
              <a:lstStyle/>
              <a:p>
                <a:pPr algn="l"/>
                <a:r>
                  <a:rPr lang="en-GB" sz="1151" spc="0" baseline="0">
                    <a:solidFill>
                      <a:srgbClr val="F47B20"/>
                    </a:solidFill>
                    <a:latin typeface="FiraSans-Medium"/>
                    <a:ea typeface="FiraSans-Medium"/>
                    <a:sym typeface="FiraSans-Medium"/>
                    <a:rtl val="0"/>
                  </a:rPr>
                  <a:t>T</a:t>
                </a:r>
              </a:p>
            </p:txBody>
          </p:sp>
          <p:sp>
            <p:nvSpPr>
              <p:cNvPr id="145" name="TextBox 144">
                <a:extLst>
                  <a:ext uri="{FF2B5EF4-FFF2-40B4-BE49-F238E27FC236}">
                    <a16:creationId xmlns:a16="http://schemas.microsoft.com/office/drawing/2014/main" id="{495D365D-1517-433A-BBE5-0BBB09848528}"/>
                  </a:ext>
                </a:extLst>
              </p:cNvPr>
              <p:cNvSpPr txBox="1"/>
              <p:nvPr/>
            </p:nvSpPr>
            <p:spPr>
              <a:xfrm rot="65400">
                <a:off x="5937150" y="4768568"/>
                <a:ext cx="256358"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E</a:t>
                </a:r>
              </a:p>
            </p:txBody>
          </p:sp>
          <p:sp>
            <p:nvSpPr>
              <p:cNvPr id="146" name="TextBox 145">
                <a:extLst>
                  <a:ext uri="{FF2B5EF4-FFF2-40B4-BE49-F238E27FC236}">
                    <a16:creationId xmlns:a16="http://schemas.microsoft.com/office/drawing/2014/main" id="{77DEE19A-246D-4613-A3AC-6B249D03E6FF}"/>
                  </a:ext>
                </a:extLst>
              </p:cNvPr>
              <p:cNvSpPr txBox="1"/>
              <p:nvPr/>
            </p:nvSpPr>
            <p:spPr>
              <a:xfrm rot="21470400">
                <a:off x="6019461" y="4767750"/>
                <a:ext cx="268605"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X</a:t>
                </a:r>
              </a:p>
            </p:txBody>
          </p:sp>
          <p:sp>
            <p:nvSpPr>
              <p:cNvPr id="147" name="TextBox 146">
                <a:extLst>
                  <a:ext uri="{FF2B5EF4-FFF2-40B4-BE49-F238E27FC236}">
                    <a16:creationId xmlns:a16="http://schemas.microsoft.com/office/drawing/2014/main" id="{B2988BF8-2A19-4075-9391-CFCE0E006556}"/>
                  </a:ext>
                </a:extLst>
              </p:cNvPr>
              <p:cNvSpPr txBox="1"/>
              <p:nvPr/>
            </p:nvSpPr>
            <p:spPr>
              <a:xfrm rot="21257364">
                <a:off x="6106267" y="4761555"/>
                <a:ext cx="256725" cy="263745"/>
              </a:xfrm>
              <a:prstGeom prst="rect">
                <a:avLst/>
              </a:prstGeom>
              <a:noFill/>
            </p:spPr>
            <p:txBody>
              <a:bodyPr wrap="none" rtlCol="0">
                <a:spAutoFit/>
              </a:bodyPr>
              <a:lstStyle/>
              <a:p>
                <a:pPr algn="l"/>
                <a:r>
                  <a:rPr lang="en-GB" sz="1163" spc="0" baseline="0">
                    <a:solidFill>
                      <a:srgbClr val="F47B20"/>
                    </a:solidFill>
                    <a:latin typeface="FiraSans-Medium"/>
                    <a:ea typeface="FiraSans-Medium"/>
                    <a:sym typeface="FiraSans-Medium"/>
                    <a:rtl val="0"/>
                  </a:rPr>
                  <a:t>E</a:t>
                </a:r>
              </a:p>
            </p:txBody>
          </p:sp>
          <p:sp>
            <p:nvSpPr>
              <p:cNvPr id="148" name="TextBox 147">
                <a:extLst>
                  <a:ext uri="{FF2B5EF4-FFF2-40B4-BE49-F238E27FC236}">
                    <a16:creationId xmlns:a16="http://schemas.microsoft.com/office/drawing/2014/main" id="{DD23444A-56C9-4EAB-AA20-B29B65F8267F}"/>
                  </a:ext>
                </a:extLst>
              </p:cNvPr>
              <p:cNvSpPr txBox="1"/>
              <p:nvPr/>
            </p:nvSpPr>
            <p:spPr>
              <a:xfrm rot="21073200">
                <a:off x="6188237" y="4751483"/>
                <a:ext cx="268605"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C</a:t>
                </a:r>
              </a:p>
            </p:txBody>
          </p:sp>
          <p:sp>
            <p:nvSpPr>
              <p:cNvPr id="149" name="TextBox 148">
                <a:extLst>
                  <a:ext uri="{FF2B5EF4-FFF2-40B4-BE49-F238E27FC236}">
                    <a16:creationId xmlns:a16="http://schemas.microsoft.com/office/drawing/2014/main" id="{CAC58019-A3DB-4D68-8EFC-8ED7BE21E356}"/>
                  </a:ext>
                </a:extLst>
              </p:cNvPr>
              <p:cNvSpPr txBox="1"/>
              <p:nvPr/>
            </p:nvSpPr>
            <p:spPr>
              <a:xfrm rot="20840847">
                <a:off x="6274011" y="4733439"/>
                <a:ext cx="281281" cy="263642"/>
              </a:xfrm>
              <a:prstGeom prst="rect">
                <a:avLst/>
              </a:prstGeom>
              <a:noFill/>
            </p:spPr>
            <p:txBody>
              <a:bodyPr wrap="none" rtlCol="0">
                <a:spAutoFit/>
              </a:bodyPr>
              <a:lstStyle/>
              <a:p>
                <a:pPr algn="l"/>
                <a:r>
                  <a:rPr lang="en-GB" sz="1162" spc="0" baseline="0">
                    <a:solidFill>
                      <a:srgbClr val="F47B20"/>
                    </a:solidFill>
                    <a:latin typeface="FiraSans-Medium"/>
                    <a:ea typeface="FiraSans-Medium"/>
                    <a:sym typeface="FiraSans-Medium"/>
                    <a:rtl val="0"/>
                  </a:rPr>
                  <a:t>U</a:t>
                </a:r>
              </a:p>
            </p:txBody>
          </p:sp>
          <p:sp>
            <p:nvSpPr>
              <p:cNvPr id="150" name="TextBox 149">
                <a:extLst>
                  <a:ext uri="{FF2B5EF4-FFF2-40B4-BE49-F238E27FC236}">
                    <a16:creationId xmlns:a16="http://schemas.microsoft.com/office/drawing/2014/main" id="{8D09CB12-2994-4850-9681-83A1DE996A77}"/>
                  </a:ext>
                </a:extLst>
              </p:cNvPr>
              <p:cNvSpPr txBox="1"/>
              <p:nvPr/>
            </p:nvSpPr>
            <p:spPr>
              <a:xfrm rot="20635800">
                <a:off x="6372388" y="4712334"/>
                <a:ext cx="256358"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T</a:t>
                </a:r>
              </a:p>
            </p:txBody>
          </p:sp>
          <p:sp>
            <p:nvSpPr>
              <p:cNvPr id="151" name="TextBox 150">
                <a:extLst>
                  <a:ext uri="{FF2B5EF4-FFF2-40B4-BE49-F238E27FC236}">
                    <a16:creationId xmlns:a16="http://schemas.microsoft.com/office/drawing/2014/main" id="{686BD7C0-2968-40C4-BC12-96DCA7FE101D}"/>
                  </a:ext>
                </a:extLst>
              </p:cNvPr>
              <p:cNvSpPr txBox="1"/>
              <p:nvPr/>
            </p:nvSpPr>
            <p:spPr>
              <a:xfrm rot="20483058">
                <a:off x="6451495" y="4691111"/>
                <a:ext cx="231985" cy="263309"/>
              </a:xfrm>
              <a:prstGeom prst="rect">
                <a:avLst/>
              </a:prstGeom>
              <a:noFill/>
            </p:spPr>
            <p:txBody>
              <a:bodyPr wrap="none" rtlCol="0">
                <a:spAutoFit/>
              </a:bodyPr>
              <a:lstStyle/>
              <a:p>
                <a:pPr algn="l"/>
                <a:r>
                  <a:rPr lang="en-GB" sz="1160" spc="0" baseline="0">
                    <a:solidFill>
                      <a:srgbClr val="F47B20"/>
                    </a:solidFill>
                    <a:latin typeface="FiraSans-Medium"/>
                    <a:ea typeface="FiraSans-Medium"/>
                    <a:sym typeface="FiraSans-Medium"/>
                    <a:rtl val="0"/>
                  </a:rPr>
                  <a:t>I</a:t>
                </a:r>
              </a:p>
            </p:txBody>
          </p:sp>
          <p:sp>
            <p:nvSpPr>
              <p:cNvPr id="152" name="TextBox 151">
                <a:extLst>
                  <a:ext uri="{FF2B5EF4-FFF2-40B4-BE49-F238E27FC236}">
                    <a16:creationId xmlns:a16="http://schemas.microsoft.com/office/drawing/2014/main" id="{EF67129E-DCEB-4274-BFFA-8D89E43453E9}"/>
                  </a:ext>
                </a:extLst>
              </p:cNvPr>
              <p:cNvSpPr txBox="1"/>
              <p:nvPr/>
            </p:nvSpPr>
            <p:spPr>
              <a:xfrm rot="20301600">
                <a:off x="6494944" y="4666544"/>
                <a:ext cx="280851"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O</a:t>
                </a:r>
              </a:p>
            </p:txBody>
          </p:sp>
          <p:sp>
            <p:nvSpPr>
              <p:cNvPr id="153" name="TextBox 152">
                <a:extLst>
                  <a:ext uri="{FF2B5EF4-FFF2-40B4-BE49-F238E27FC236}">
                    <a16:creationId xmlns:a16="http://schemas.microsoft.com/office/drawing/2014/main" id="{1C46F861-6E06-4C0A-81E5-4E0CF11C7BE9}"/>
                  </a:ext>
                </a:extLst>
              </p:cNvPr>
              <p:cNvSpPr txBox="1"/>
              <p:nvPr/>
            </p:nvSpPr>
            <p:spPr>
              <a:xfrm rot="20067754">
                <a:off x="6592391" y="4624429"/>
                <a:ext cx="280601" cy="262452"/>
              </a:xfrm>
              <a:prstGeom prst="rect">
                <a:avLst/>
              </a:prstGeom>
              <a:noFill/>
            </p:spPr>
            <p:txBody>
              <a:bodyPr wrap="none" rtlCol="0">
                <a:spAutoFit/>
              </a:bodyPr>
              <a:lstStyle/>
              <a:p>
                <a:pPr algn="l"/>
                <a:r>
                  <a:rPr lang="en-GB" sz="1154" spc="0" baseline="0">
                    <a:solidFill>
                      <a:srgbClr val="F47B20"/>
                    </a:solidFill>
                    <a:latin typeface="FiraSans-Medium"/>
                    <a:ea typeface="FiraSans-Medium"/>
                    <a:sym typeface="FiraSans-Medium"/>
                    <a:rtl val="0"/>
                  </a:rPr>
                  <a:t>N</a:t>
                </a:r>
              </a:p>
            </p:txBody>
          </p:sp>
        </p:grpSp>
      </p:grpSp>
      <p:sp>
        <p:nvSpPr>
          <p:cNvPr id="160" name="label">
            <a:extLst>
              <a:ext uri="{FF2B5EF4-FFF2-40B4-BE49-F238E27FC236}">
                <a16:creationId xmlns:a16="http://schemas.microsoft.com/office/drawing/2014/main" id="{C41AD869-763B-49C6-9919-03BD7A007E27}"/>
              </a:ext>
            </a:extLst>
          </p:cNvPr>
          <p:cNvSpPr txBox="1"/>
          <p:nvPr/>
        </p:nvSpPr>
        <p:spPr>
          <a:xfrm>
            <a:off x="5145420" y="789656"/>
            <a:ext cx="1901161" cy="276999"/>
          </a:xfrm>
          <a:prstGeom prst="rect">
            <a:avLst/>
          </a:prstGeom>
          <a:noFill/>
        </p:spPr>
        <p:txBody>
          <a:bodyPr wrap="square" rtlCol="0">
            <a:spAutoFit/>
          </a:bodyPr>
          <a:lstStyle/>
          <a:p>
            <a:pPr algn="ctr"/>
            <a:r>
              <a:rPr lang="en-GB" sz="1200" b="1" cap="all" spc="23" dirty="0">
                <a:solidFill>
                  <a:srgbClr val="808285"/>
                </a:solidFill>
                <a:latin typeface="FiraSans-Bold"/>
                <a:ea typeface="FiraSans-Bold"/>
                <a:sym typeface="FiraSans-Bold"/>
                <a:rtl val="0"/>
              </a:rPr>
              <a:t>Scoping &amp; estimating</a:t>
            </a:r>
          </a:p>
        </p:txBody>
      </p:sp>
      <p:grpSp>
        <p:nvGrpSpPr>
          <p:cNvPr id="255" name="scoping &amp; estimating">
            <a:extLst>
              <a:ext uri="{FF2B5EF4-FFF2-40B4-BE49-F238E27FC236}">
                <a16:creationId xmlns:a16="http://schemas.microsoft.com/office/drawing/2014/main" id="{5C331BF5-7BEA-49D3-AD1E-22F3BA00CD15}"/>
              </a:ext>
            </a:extLst>
          </p:cNvPr>
          <p:cNvGrpSpPr/>
          <p:nvPr/>
        </p:nvGrpSpPr>
        <p:grpSpPr>
          <a:xfrm>
            <a:off x="3449401" y="1164660"/>
            <a:ext cx="5293198" cy="5293198"/>
            <a:chOff x="3449401" y="782401"/>
            <a:chExt cx="5293198" cy="5293198"/>
          </a:xfrm>
        </p:grpSpPr>
        <p:sp>
          <p:nvSpPr>
            <p:cNvPr id="254" name="footprint (defines pivot point)">
              <a:extLst>
                <a:ext uri="{FF2B5EF4-FFF2-40B4-BE49-F238E27FC236}">
                  <a16:creationId xmlns:a16="http://schemas.microsoft.com/office/drawing/2014/main" id="{6DBF5916-8624-45C1-B324-A6B0E80912E9}"/>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6" name="shape">
              <a:extLst>
                <a:ext uri="{FF2B5EF4-FFF2-40B4-BE49-F238E27FC236}">
                  <a16:creationId xmlns:a16="http://schemas.microsoft.com/office/drawing/2014/main" id="{1C24F6CE-8E54-4074-9F37-FFD8B89FC235}"/>
                </a:ext>
              </a:extLst>
            </p:cNvPr>
            <p:cNvGrpSpPr/>
            <p:nvPr/>
          </p:nvGrpSpPr>
          <p:grpSpPr>
            <a:xfrm>
              <a:off x="4463796" y="783770"/>
              <a:ext cx="2028866" cy="1153614"/>
              <a:chOff x="4463796" y="783770"/>
              <a:chExt cx="2028866" cy="1153614"/>
            </a:xfrm>
          </p:grpSpPr>
          <p:sp>
            <p:nvSpPr>
              <p:cNvPr id="13" name="Freeform: Shape 12">
                <a:extLst>
                  <a:ext uri="{FF2B5EF4-FFF2-40B4-BE49-F238E27FC236}">
                    <a16:creationId xmlns:a16="http://schemas.microsoft.com/office/drawing/2014/main" id="{45E8DFC1-BEC7-4C89-9766-DC432BE74B4C}"/>
                  </a:ext>
                </a:extLst>
              </p:cNvPr>
              <p:cNvSpPr/>
              <p:nvPr/>
            </p:nvSpPr>
            <p:spPr>
              <a:xfrm>
                <a:off x="4463796" y="783770"/>
                <a:ext cx="2028866" cy="1153614"/>
              </a:xfrm>
              <a:custGeom>
                <a:avLst/>
                <a:gdLst>
                  <a:gd name="connsiteX0" fmla="*/ 2028866 w 2028866"/>
                  <a:gd name="connsiteY0" fmla="*/ 391887 h 1153614"/>
                  <a:gd name="connsiteX1" fmla="*/ 1636980 w 2028866"/>
                  <a:gd name="connsiteY1" fmla="*/ 783772 h 1153614"/>
                  <a:gd name="connsiteX2" fmla="*/ 1632204 w 2028866"/>
                  <a:gd name="connsiteY2" fmla="*/ 783772 h 1153614"/>
                  <a:gd name="connsiteX3" fmla="*/ 1369273 w 2028866"/>
                  <a:gd name="connsiteY3" fmla="*/ 802142 h 1153614"/>
                  <a:gd name="connsiteX4" fmla="*/ 517779 w 2028866"/>
                  <a:gd name="connsiteY4" fmla="*/ 1153615 h 1153614"/>
                  <a:gd name="connsiteX5" fmla="*/ 140595 w 2028866"/>
                  <a:gd name="connsiteY5" fmla="*/ 572536 h 1153614"/>
                  <a:gd name="connsiteX6" fmla="*/ 0 w 2028866"/>
                  <a:gd name="connsiteY6" fmla="*/ 563337 h 1153614"/>
                  <a:gd name="connsiteX7" fmla="*/ 1632204 w 2028866"/>
                  <a:gd name="connsiteY7" fmla="*/ 1 h 1153614"/>
                  <a:gd name="connsiteX8" fmla="*/ 1647022 w 2028866"/>
                  <a:gd name="connsiteY8" fmla="*/ 1 h 1153614"/>
                  <a:gd name="connsiteX9" fmla="*/ 2028866 w 2028866"/>
                  <a:gd name="connsiteY9" fmla="*/ 391887 h 11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8866" h="1153614">
                    <a:moveTo>
                      <a:pt x="2028866" y="391887"/>
                    </a:moveTo>
                    <a:cubicBezTo>
                      <a:pt x="2028866" y="608319"/>
                      <a:pt x="1853413" y="783772"/>
                      <a:pt x="1636980" y="783772"/>
                    </a:cubicBezTo>
                    <a:lnTo>
                      <a:pt x="1632204" y="783772"/>
                    </a:lnTo>
                    <a:cubicBezTo>
                      <a:pt x="1544238" y="783709"/>
                      <a:pt x="1456376" y="789848"/>
                      <a:pt x="1369273" y="802142"/>
                    </a:cubicBezTo>
                    <a:cubicBezTo>
                      <a:pt x="1060250" y="845275"/>
                      <a:pt x="767253" y="966216"/>
                      <a:pt x="517779" y="1153615"/>
                    </a:cubicBezTo>
                    <a:cubicBezTo>
                      <a:pt x="574083" y="888998"/>
                      <a:pt x="405212" y="628840"/>
                      <a:pt x="140595" y="572536"/>
                    </a:cubicBezTo>
                    <a:cubicBezTo>
                      <a:pt x="94418" y="562710"/>
                      <a:pt x="47064" y="559612"/>
                      <a:pt x="0" y="563337"/>
                    </a:cubicBezTo>
                    <a:cubicBezTo>
                      <a:pt x="465552" y="197928"/>
                      <a:pt x="1040375" y="-466"/>
                      <a:pt x="1632204" y="1"/>
                    </a:cubicBezTo>
                    <a:lnTo>
                      <a:pt x="1647022" y="1"/>
                    </a:lnTo>
                    <a:cubicBezTo>
                      <a:pt x="1859523" y="5448"/>
                      <a:pt x="2028936" y="179316"/>
                      <a:pt x="2028866" y="391887"/>
                    </a:cubicBezTo>
                    <a:close/>
                  </a:path>
                </a:pathLst>
              </a:custGeom>
              <a:solidFill>
                <a:srgbClr val="F47B20"/>
              </a:solidFill>
              <a:ln w="12240" cap="flat">
                <a:noFill/>
                <a:prstDash val="solid"/>
                <a:miter/>
              </a:ln>
            </p:spPr>
            <p:txBody>
              <a:bodyPr rtlCol="0" anchor="ctr"/>
              <a:lstStyle/>
              <a:p>
                <a:endParaRPr lang="en-GB"/>
              </a:p>
            </p:txBody>
          </p:sp>
          <p:grpSp>
            <p:nvGrpSpPr>
              <p:cNvPr id="14" name="Graphic 2">
                <a:extLst>
                  <a:ext uri="{FF2B5EF4-FFF2-40B4-BE49-F238E27FC236}">
                    <a16:creationId xmlns:a16="http://schemas.microsoft.com/office/drawing/2014/main" id="{41AAB34B-B5AB-4D80-811E-96E7B90BCEC2}"/>
                  </a:ext>
                </a:extLst>
              </p:cNvPr>
              <p:cNvGrpSpPr/>
              <p:nvPr/>
            </p:nvGrpSpPr>
            <p:grpSpPr>
              <a:xfrm>
                <a:off x="5708890" y="783771"/>
                <a:ext cx="783771" cy="783771"/>
                <a:chOff x="5708890" y="783771"/>
                <a:chExt cx="783771" cy="783771"/>
              </a:xfrm>
              <a:solidFill>
                <a:srgbClr val="000000"/>
              </a:solidFill>
            </p:grpSpPr>
            <p:grpSp>
              <p:nvGrpSpPr>
                <p:cNvPr id="15" name="Graphic 2">
                  <a:extLst>
                    <a:ext uri="{FF2B5EF4-FFF2-40B4-BE49-F238E27FC236}">
                      <a16:creationId xmlns:a16="http://schemas.microsoft.com/office/drawing/2014/main" id="{EDF6FF5B-8D3C-4258-B0CA-50259BB4B760}"/>
                    </a:ext>
                  </a:extLst>
                </p:cNvPr>
                <p:cNvGrpSpPr/>
                <p:nvPr/>
              </p:nvGrpSpPr>
              <p:grpSpPr>
                <a:xfrm>
                  <a:off x="5708890" y="783771"/>
                  <a:ext cx="783771" cy="783771"/>
                  <a:chOff x="5708890" y="783771"/>
                  <a:chExt cx="783771" cy="783771"/>
                </a:xfrm>
              </p:grpSpPr>
              <p:sp>
                <p:nvSpPr>
                  <p:cNvPr id="16" name="Freeform: Shape 15">
                    <a:extLst>
                      <a:ext uri="{FF2B5EF4-FFF2-40B4-BE49-F238E27FC236}">
                        <a16:creationId xmlns:a16="http://schemas.microsoft.com/office/drawing/2014/main" id="{E1BE5BE5-0502-49B9-88FD-B153A0B705FA}"/>
                      </a:ext>
                    </a:extLst>
                  </p:cNvPr>
                  <p:cNvSpPr/>
                  <p:nvPr/>
                </p:nvSpPr>
                <p:spPr>
                  <a:xfrm>
                    <a:off x="5733383" y="808264"/>
                    <a:ext cx="734785" cy="734785"/>
                  </a:xfrm>
                  <a:custGeom>
                    <a:avLst/>
                    <a:gdLst>
                      <a:gd name="connsiteX0" fmla="*/ 735154 w 734785"/>
                      <a:gd name="connsiteY0" fmla="*/ 367457 h 734785"/>
                      <a:gd name="connsiteX1" fmla="*/ 367761 w 734785"/>
                      <a:gd name="connsiteY1" fmla="*/ 734850 h 734785"/>
                      <a:gd name="connsiteX2" fmla="*/ 368 w 734785"/>
                      <a:gd name="connsiteY2" fmla="*/ 367457 h 734785"/>
                      <a:gd name="connsiteX3" fmla="*/ 367761 w 734785"/>
                      <a:gd name="connsiteY3" fmla="*/ 64 h 734785"/>
                      <a:gd name="connsiteX4" fmla="*/ 735154 w 734785"/>
                      <a:gd name="connsiteY4" fmla="*/ 367457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154" y="367457"/>
                        </a:moveTo>
                        <a:cubicBezTo>
                          <a:pt x="735154" y="570362"/>
                          <a:pt x="570667" y="734850"/>
                          <a:pt x="367761" y="734850"/>
                        </a:cubicBezTo>
                        <a:cubicBezTo>
                          <a:pt x="164856" y="734850"/>
                          <a:pt x="368" y="570362"/>
                          <a:pt x="368" y="367457"/>
                        </a:cubicBezTo>
                        <a:cubicBezTo>
                          <a:pt x="368" y="164551"/>
                          <a:pt x="164856" y="64"/>
                          <a:pt x="367761" y="64"/>
                        </a:cubicBezTo>
                        <a:cubicBezTo>
                          <a:pt x="570667" y="64"/>
                          <a:pt x="735154" y="164551"/>
                          <a:pt x="735154" y="367457"/>
                        </a:cubicBezTo>
                        <a:close/>
                      </a:path>
                    </a:pathLst>
                  </a:custGeom>
                  <a:solidFill>
                    <a:srgbClr val="FFFFFF"/>
                  </a:solidFill>
                  <a:ln w="1224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268A773-944E-44DE-B433-5B5CDDB07245}"/>
                      </a:ext>
                    </a:extLst>
                  </p:cNvPr>
                  <p:cNvSpPr/>
                  <p:nvPr/>
                </p:nvSpPr>
                <p:spPr>
                  <a:xfrm>
                    <a:off x="5708890" y="783771"/>
                    <a:ext cx="783771" cy="783771"/>
                  </a:xfrm>
                  <a:custGeom>
                    <a:avLst/>
                    <a:gdLst>
                      <a:gd name="connsiteX0" fmla="*/ 392254 w 783771"/>
                      <a:gd name="connsiteY0" fmla="*/ 49050 h 783771"/>
                      <a:gd name="connsiteX1" fmla="*/ 735154 w 783771"/>
                      <a:gd name="connsiteY1" fmla="*/ 391950 h 783771"/>
                      <a:gd name="connsiteX2" fmla="*/ 392254 w 783771"/>
                      <a:gd name="connsiteY2" fmla="*/ 734850 h 783771"/>
                      <a:gd name="connsiteX3" fmla="*/ 49354 w 783771"/>
                      <a:gd name="connsiteY3" fmla="*/ 391950 h 783771"/>
                      <a:gd name="connsiteX4" fmla="*/ 392254 w 783771"/>
                      <a:gd name="connsiteY4" fmla="*/ 49050 h 783771"/>
                      <a:gd name="connsiteX5" fmla="*/ 392254 w 783771"/>
                      <a:gd name="connsiteY5" fmla="*/ 64 h 783771"/>
                      <a:gd name="connsiteX6" fmla="*/ 368 w 783771"/>
                      <a:gd name="connsiteY6" fmla="*/ 391950 h 783771"/>
                      <a:gd name="connsiteX7" fmla="*/ 392254 w 783771"/>
                      <a:gd name="connsiteY7" fmla="*/ 783835 h 783771"/>
                      <a:gd name="connsiteX8" fmla="*/ 784140 w 783771"/>
                      <a:gd name="connsiteY8" fmla="*/ 391950 h 783771"/>
                      <a:gd name="connsiteX9" fmla="*/ 392254 w 783771"/>
                      <a:gd name="connsiteY9" fmla="*/ 64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254" y="49050"/>
                        </a:moveTo>
                        <a:cubicBezTo>
                          <a:pt x="581633" y="49050"/>
                          <a:pt x="735154" y="202571"/>
                          <a:pt x="735154" y="391950"/>
                        </a:cubicBezTo>
                        <a:cubicBezTo>
                          <a:pt x="735154" y="581328"/>
                          <a:pt x="581633" y="734850"/>
                          <a:pt x="392254" y="734850"/>
                        </a:cubicBezTo>
                        <a:cubicBezTo>
                          <a:pt x="202876" y="734850"/>
                          <a:pt x="49354" y="581328"/>
                          <a:pt x="49354" y="391950"/>
                        </a:cubicBezTo>
                        <a:cubicBezTo>
                          <a:pt x="49354" y="202571"/>
                          <a:pt x="202876" y="49050"/>
                          <a:pt x="392254" y="49050"/>
                        </a:cubicBezTo>
                        <a:moveTo>
                          <a:pt x="392254" y="64"/>
                        </a:moveTo>
                        <a:cubicBezTo>
                          <a:pt x="175822" y="64"/>
                          <a:pt x="368" y="175517"/>
                          <a:pt x="368" y="391950"/>
                        </a:cubicBezTo>
                        <a:cubicBezTo>
                          <a:pt x="368" y="608382"/>
                          <a:pt x="175822" y="783835"/>
                          <a:pt x="392254" y="783835"/>
                        </a:cubicBezTo>
                        <a:cubicBezTo>
                          <a:pt x="608687" y="783835"/>
                          <a:pt x="784140" y="608382"/>
                          <a:pt x="784140" y="391950"/>
                        </a:cubicBezTo>
                        <a:cubicBezTo>
                          <a:pt x="784140" y="175517"/>
                          <a:pt x="608687" y="64"/>
                          <a:pt x="392254" y="64"/>
                        </a:cubicBezTo>
                        <a:close/>
                      </a:path>
                    </a:pathLst>
                  </a:custGeom>
                  <a:solidFill>
                    <a:srgbClr val="F47B20"/>
                  </a:solidFill>
                  <a:ln w="12240" cap="flat">
                    <a:noFill/>
                    <a:prstDash val="solid"/>
                    <a:miter/>
                  </a:ln>
                </p:spPr>
                <p:txBody>
                  <a:bodyPr rtlCol="0" anchor="ctr"/>
                  <a:lstStyle/>
                  <a:p>
                    <a:endParaRPr lang="en-GB"/>
                  </a:p>
                </p:txBody>
              </p:sp>
            </p:grpSp>
            <p:sp>
              <p:nvSpPr>
                <p:cNvPr id="18" name="Freeform: Shape 17">
                  <a:extLst>
                    <a:ext uri="{FF2B5EF4-FFF2-40B4-BE49-F238E27FC236}">
                      <a16:creationId xmlns:a16="http://schemas.microsoft.com/office/drawing/2014/main" id="{1D93AD64-3F3C-4F1B-96FC-78AA808E84AC}"/>
                    </a:ext>
                  </a:extLst>
                </p:cNvPr>
                <p:cNvSpPr/>
                <p:nvPr/>
              </p:nvSpPr>
              <p:spPr>
                <a:xfrm>
                  <a:off x="5998029" y="1137570"/>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9735E6F-FA96-41BC-A970-55E863D646C2}"/>
                    </a:ext>
                  </a:extLst>
                </p:cNvPr>
                <p:cNvSpPr/>
                <p:nvPr/>
              </p:nvSpPr>
              <p:spPr>
                <a:xfrm>
                  <a:off x="6071507" y="1137570"/>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5C29B3-2C31-428B-ABC5-60BBF627BEEB}"/>
                    </a:ext>
                  </a:extLst>
                </p:cNvPr>
                <p:cNvSpPr/>
                <p:nvPr/>
              </p:nvSpPr>
              <p:spPr>
                <a:xfrm>
                  <a:off x="6144986" y="1137570"/>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A2D1E71-ABC2-490E-8F30-84B14FA8783C}"/>
                    </a:ext>
                  </a:extLst>
                </p:cNvPr>
                <p:cNvSpPr/>
                <p:nvPr/>
              </p:nvSpPr>
              <p:spPr>
                <a:xfrm>
                  <a:off x="5998029" y="1198802"/>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1FAAD3C-C42B-4D3D-BF52-2CBF4BEEEB27}"/>
                    </a:ext>
                  </a:extLst>
                </p:cNvPr>
                <p:cNvSpPr/>
                <p:nvPr/>
              </p:nvSpPr>
              <p:spPr>
                <a:xfrm>
                  <a:off x="6071507" y="1198802"/>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0F3AFAC-6191-4EAA-A054-995292E5F921}"/>
                    </a:ext>
                  </a:extLst>
                </p:cNvPr>
                <p:cNvSpPr/>
                <p:nvPr/>
              </p:nvSpPr>
              <p:spPr>
                <a:xfrm>
                  <a:off x="6144986" y="1198802"/>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7EA68E-4360-45F8-B431-E9200A359CEB}"/>
                    </a:ext>
                  </a:extLst>
                </p:cNvPr>
                <p:cNvSpPr/>
                <p:nvPr/>
              </p:nvSpPr>
              <p:spPr>
                <a:xfrm>
                  <a:off x="5998029" y="1260035"/>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1344BA4-094C-4AC4-AEB8-08219C065EAB}"/>
                    </a:ext>
                  </a:extLst>
                </p:cNvPr>
                <p:cNvSpPr/>
                <p:nvPr/>
              </p:nvSpPr>
              <p:spPr>
                <a:xfrm>
                  <a:off x="6071507" y="1260035"/>
                  <a:ext cx="97971" cy="36739"/>
                </a:xfrm>
                <a:custGeom>
                  <a:avLst/>
                  <a:gdLst>
                    <a:gd name="connsiteX0" fmla="*/ 86093 w 97971"/>
                    <a:gd name="connsiteY0" fmla="*/ 64 h 36739"/>
                    <a:gd name="connsiteX1" fmla="*/ 98340 w 97971"/>
                    <a:gd name="connsiteY1" fmla="*/ 64 h 36739"/>
                    <a:gd name="connsiteX2" fmla="*/ 98340 w 97971"/>
                    <a:gd name="connsiteY2" fmla="*/ 36803 h 36739"/>
                    <a:gd name="connsiteX3" fmla="*/ 86093 w 97971"/>
                    <a:gd name="connsiteY3" fmla="*/ 36803 h 36739"/>
                    <a:gd name="connsiteX4" fmla="*/ 12615 w 97971"/>
                    <a:gd name="connsiteY4" fmla="*/ 36803 h 36739"/>
                    <a:gd name="connsiteX5" fmla="*/ 368 w 97971"/>
                    <a:gd name="connsiteY5" fmla="*/ 36803 h 36739"/>
                    <a:gd name="connsiteX6" fmla="*/ 368 w 97971"/>
                    <a:gd name="connsiteY6" fmla="*/ 64 h 36739"/>
                    <a:gd name="connsiteX7" fmla="*/ 12615 w 97971"/>
                    <a:gd name="connsiteY7" fmla="*/ 64 h 3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71" h="36739">
                      <a:moveTo>
                        <a:pt x="86093" y="64"/>
                      </a:moveTo>
                      <a:cubicBezTo>
                        <a:pt x="92857" y="64"/>
                        <a:pt x="98340" y="64"/>
                        <a:pt x="98340" y="64"/>
                      </a:cubicBezTo>
                      <a:lnTo>
                        <a:pt x="98340" y="36803"/>
                      </a:lnTo>
                      <a:cubicBezTo>
                        <a:pt x="98340" y="36803"/>
                        <a:pt x="92857" y="36803"/>
                        <a:pt x="86093" y="36803"/>
                      </a:cubicBezTo>
                      <a:lnTo>
                        <a:pt x="12615" y="36803"/>
                      </a:lnTo>
                      <a:cubicBezTo>
                        <a:pt x="5851" y="36803"/>
                        <a:pt x="368" y="36803"/>
                        <a:pt x="368" y="36803"/>
                      </a:cubicBezTo>
                      <a:lnTo>
                        <a:pt x="368" y="64"/>
                      </a:lnTo>
                      <a:cubicBezTo>
                        <a:pt x="368" y="64"/>
                        <a:pt x="5851" y="64"/>
                        <a:pt x="12615" y="64"/>
                      </a:cubicBezTo>
                      <a:close/>
                    </a:path>
                  </a:pathLst>
                </a:custGeom>
                <a:noFill/>
                <a:ln w="12240" cap="flat">
                  <a:solidFill>
                    <a:srgbClr val="0E4A7F"/>
                  </a:solid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61792A6-CBF0-448D-864F-49C7C8419579}"/>
                    </a:ext>
                  </a:extLst>
                </p:cNvPr>
                <p:cNvSpPr/>
                <p:nvPr/>
              </p:nvSpPr>
              <p:spPr>
                <a:xfrm>
                  <a:off x="5998029" y="1039599"/>
                  <a:ext cx="183696" cy="61232"/>
                </a:xfrm>
                <a:custGeom>
                  <a:avLst/>
                  <a:gdLst>
                    <a:gd name="connsiteX0" fmla="*/ 171818 w 183696"/>
                    <a:gd name="connsiteY0" fmla="*/ 64 h 61232"/>
                    <a:gd name="connsiteX1" fmla="*/ 184065 w 183696"/>
                    <a:gd name="connsiteY1" fmla="*/ 64 h 61232"/>
                    <a:gd name="connsiteX2" fmla="*/ 184065 w 183696"/>
                    <a:gd name="connsiteY2" fmla="*/ 61296 h 61232"/>
                    <a:gd name="connsiteX3" fmla="*/ 171818 w 183696"/>
                    <a:gd name="connsiteY3" fmla="*/ 61296 h 61232"/>
                    <a:gd name="connsiteX4" fmla="*/ 12615 w 183696"/>
                    <a:gd name="connsiteY4" fmla="*/ 61296 h 61232"/>
                    <a:gd name="connsiteX5" fmla="*/ 368 w 183696"/>
                    <a:gd name="connsiteY5" fmla="*/ 61296 h 61232"/>
                    <a:gd name="connsiteX6" fmla="*/ 368 w 183696"/>
                    <a:gd name="connsiteY6" fmla="*/ 64 h 61232"/>
                    <a:gd name="connsiteX7" fmla="*/ 12615 w 183696"/>
                    <a:gd name="connsiteY7" fmla="*/ 64 h 6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96" h="61232">
                      <a:moveTo>
                        <a:pt x="171818" y="64"/>
                      </a:moveTo>
                      <a:cubicBezTo>
                        <a:pt x="178582" y="64"/>
                        <a:pt x="184065" y="64"/>
                        <a:pt x="184065" y="64"/>
                      </a:cubicBezTo>
                      <a:lnTo>
                        <a:pt x="184065" y="61296"/>
                      </a:lnTo>
                      <a:cubicBezTo>
                        <a:pt x="184065" y="61296"/>
                        <a:pt x="178582" y="61296"/>
                        <a:pt x="171818" y="61296"/>
                      </a:cubicBezTo>
                      <a:lnTo>
                        <a:pt x="12615" y="61296"/>
                      </a:lnTo>
                      <a:cubicBezTo>
                        <a:pt x="5851" y="61296"/>
                        <a:pt x="368" y="61296"/>
                        <a:pt x="368" y="61296"/>
                      </a:cubicBezTo>
                      <a:lnTo>
                        <a:pt x="368" y="64"/>
                      </a:lnTo>
                      <a:cubicBezTo>
                        <a:pt x="368" y="64"/>
                        <a:pt x="5851" y="64"/>
                        <a:pt x="12615" y="64"/>
                      </a:cubicBezTo>
                      <a:close/>
                    </a:path>
                  </a:pathLst>
                </a:custGeom>
                <a:noFill/>
                <a:ln w="12240" cap="flat">
                  <a:solidFill>
                    <a:srgbClr val="97979E"/>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EE70A7E-D448-4A57-81D4-F847AD7811EA}"/>
                    </a:ext>
                  </a:extLst>
                </p:cNvPr>
                <p:cNvSpPr/>
                <p:nvPr/>
              </p:nvSpPr>
              <p:spPr>
                <a:xfrm>
                  <a:off x="5961289" y="1002860"/>
                  <a:ext cx="257175" cy="330653"/>
                </a:xfrm>
                <a:custGeom>
                  <a:avLst/>
                  <a:gdLst>
                    <a:gd name="connsiteX0" fmla="*/ 245297 w 257175"/>
                    <a:gd name="connsiteY0" fmla="*/ 64 h 330653"/>
                    <a:gd name="connsiteX1" fmla="*/ 257543 w 257175"/>
                    <a:gd name="connsiteY1" fmla="*/ 64 h 330653"/>
                    <a:gd name="connsiteX2" fmla="*/ 257543 w 257175"/>
                    <a:gd name="connsiteY2" fmla="*/ 330718 h 330653"/>
                    <a:gd name="connsiteX3" fmla="*/ 245297 w 257175"/>
                    <a:gd name="connsiteY3" fmla="*/ 330718 h 330653"/>
                    <a:gd name="connsiteX4" fmla="*/ 12615 w 257175"/>
                    <a:gd name="connsiteY4" fmla="*/ 330718 h 330653"/>
                    <a:gd name="connsiteX5" fmla="*/ 368 w 257175"/>
                    <a:gd name="connsiteY5" fmla="*/ 330718 h 330653"/>
                    <a:gd name="connsiteX6" fmla="*/ 368 w 257175"/>
                    <a:gd name="connsiteY6" fmla="*/ 64 h 330653"/>
                    <a:gd name="connsiteX7" fmla="*/ 12615 w 257175"/>
                    <a:gd name="connsiteY7" fmla="*/ 64 h 33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330653">
                      <a:moveTo>
                        <a:pt x="245297" y="64"/>
                      </a:moveTo>
                      <a:cubicBezTo>
                        <a:pt x="252060" y="64"/>
                        <a:pt x="257543" y="64"/>
                        <a:pt x="257543" y="64"/>
                      </a:cubicBezTo>
                      <a:lnTo>
                        <a:pt x="257543" y="330718"/>
                      </a:lnTo>
                      <a:cubicBezTo>
                        <a:pt x="257543" y="330718"/>
                        <a:pt x="252060" y="330718"/>
                        <a:pt x="245297" y="330718"/>
                      </a:cubicBezTo>
                      <a:lnTo>
                        <a:pt x="12615" y="330718"/>
                      </a:lnTo>
                      <a:cubicBezTo>
                        <a:pt x="5851" y="330718"/>
                        <a:pt x="368" y="330718"/>
                        <a:pt x="368" y="330718"/>
                      </a:cubicBezTo>
                      <a:lnTo>
                        <a:pt x="368" y="64"/>
                      </a:lnTo>
                      <a:cubicBezTo>
                        <a:pt x="368" y="64"/>
                        <a:pt x="5851" y="64"/>
                        <a:pt x="12615" y="64"/>
                      </a:cubicBezTo>
                      <a:close/>
                    </a:path>
                  </a:pathLst>
                </a:custGeom>
                <a:noFill/>
                <a:ln w="12240" cap="flat">
                  <a:solidFill>
                    <a:srgbClr val="97979E"/>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DE5BC7B-8C79-4693-A7EA-633693F71858}"/>
                    </a:ext>
                  </a:extLst>
                </p:cNvPr>
                <p:cNvSpPr/>
                <p:nvPr/>
              </p:nvSpPr>
              <p:spPr>
                <a:xfrm>
                  <a:off x="6069058" y="1076338"/>
                  <a:ext cx="77152" cy="12246"/>
                </a:xfrm>
                <a:custGeom>
                  <a:avLst/>
                  <a:gdLst>
                    <a:gd name="connsiteX0" fmla="*/ 368 w 77152"/>
                    <a:gd name="connsiteY0" fmla="*/ 64 h 12246"/>
                    <a:gd name="connsiteX1" fmla="*/ 77521 w 77152"/>
                    <a:gd name="connsiteY1" fmla="*/ 64 h 12246"/>
                  </a:gdLst>
                  <a:ahLst/>
                  <a:cxnLst>
                    <a:cxn ang="0">
                      <a:pos x="connsiteX0" y="connsiteY0"/>
                    </a:cxn>
                    <a:cxn ang="0">
                      <a:pos x="connsiteX1" y="connsiteY1"/>
                    </a:cxn>
                  </a:cxnLst>
                  <a:rect l="l" t="t" r="r" b="b"/>
                  <a:pathLst>
                    <a:path w="77152" h="12246">
                      <a:moveTo>
                        <a:pt x="368" y="64"/>
                      </a:moveTo>
                      <a:lnTo>
                        <a:pt x="77521" y="64"/>
                      </a:lnTo>
                    </a:path>
                  </a:pathLst>
                </a:custGeom>
                <a:ln w="12240" cap="rnd">
                  <a:solidFill>
                    <a:srgbClr val="D3D3D3"/>
                  </a:solidFill>
                  <a:custDash>
                    <a:ds d="0" sp="135000"/>
                  </a:custDash>
                  <a:miter/>
                </a:ln>
              </p:spPr>
              <p:txBody>
                <a:bodyPr rtlCol="0" anchor="ctr"/>
                <a:lstStyle/>
                <a:p>
                  <a:endParaRPr lang="en-GB"/>
                </a:p>
              </p:txBody>
            </p:sp>
          </p:grpSp>
        </p:grpSp>
      </p:grpSp>
      <p:sp>
        <p:nvSpPr>
          <p:cNvPr id="228" name="label">
            <a:extLst>
              <a:ext uri="{FF2B5EF4-FFF2-40B4-BE49-F238E27FC236}">
                <a16:creationId xmlns:a16="http://schemas.microsoft.com/office/drawing/2014/main" id="{F28176F4-1C92-4953-B363-4EFD357CB8DB}"/>
              </a:ext>
            </a:extLst>
          </p:cNvPr>
          <p:cNvSpPr txBox="1"/>
          <p:nvPr/>
        </p:nvSpPr>
        <p:spPr>
          <a:xfrm>
            <a:off x="2791868" y="1624259"/>
            <a:ext cx="1388137" cy="276999"/>
          </a:xfrm>
          <a:prstGeom prst="rect">
            <a:avLst/>
          </a:prstGeom>
          <a:noFill/>
        </p:spPr>
        <p:txBody>
          <a:bodyPr wrap="square" rtlCol="0">
            <a:spAutoFit/>
          </a:bodyPr>
          <a:lstStyle/>
          <a:p>
            <a:pPr algn="r"/>
            <a:r>
              <a:rPr lang="en-GB" sz="1200" b="1" cap="all" spc="23" dirty="0">
                <a:solidFill>
                  <a:srgbClr val="808285"/>
                </a:solidFill>
                <a:latin typeface="FiraSans-Bold"/>
                <a:ea typeface="FiraSans-Bold"/>
                <a:sym typeface="FiraSans-Bold"/>
                <a:rtl val="0"/>
              </a:rPr>
              <a:t>Data analytics</a:t>
            </a:r>
          </a:p>
        </p:txBody>
      </p:sp>
      <p:grpSp>
        <p:nvGrpSpPr>
          <p:cNvPr id="253" name="data analytics">
            <a:extLst>
              <a:ext uri="{FF2B5EF4-FFF2-40B4-BE49-F238E27FC236}">
                <a16:creationId xmlns:a16="http://schemas.microsoft.com/office/drawing/2014/main" id="{3D5D8CEF-6727-41EE-BCE7-51633A47C824}"/>
              </a:ext>
            </a:extLst>
          </p:cNvPr>
          <p:cNvGrpSpPr/>
          <p:nvPr/>
        </p:nvGrpSpPr>
        <p:grpSpPr>
          <a:xfrm>
            <a:off x="3449401" y="1164660"/>
            <a:ext cx="5293198" cy="5293198"/>
            <a:chOff x="3449401" y="782401"/>
            <a:chExt cx="5293198" cy="5293198"/>
          </a:xfrm>
        </p:grpSpPr>
        <p:sp>
          <p:nvSpPr>
            <p:cNvPr id="252" name="footprint (defines pivot point)">
              <a:extLst>
                <a:ext uri="{FF2B5EF4-FFF2-40B4-BE49-F238E27FC236}">
                  <a16:creationId xmlns:a16="http://schemas.microsoft.com/office/drawing/2014/main" id="{341B05C8-CE67-477E-A3CD-C189C6CACE57}"/>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5" name="shape">
              <a:extLst>
                <a:ext uri="{FF2B5EF4-FFF2-40B4-BE49-F238E27FC236}">
                  <a16:creationId xmlns:a16="http://schemas.microsoft.com/office/drawing/2014/main" id="{8CFA4A72-8FE6-4BDD-A034-61044911BA34}"/>
                </a:ext>
              </a:extLst>
            </p:cNvPr>
            <p:cNvGrpSpPr/>
            <p:nvPr/>
          </p:nvGrpSpPr>
          <p:grpSpPr>
            <a:xfrm>
              <a:off x="3469753" y="1436995"/>
              <a:ext cx="1426709" cy="1724909"/>
              <a:chOff x="3469753" y="1436995"/>
              <a:chExt cx="1426709" cy="1724909"/>
            </a:xfrm>
          </p:grpSpPr>
          <p:sp>
            <p:nvSpPr>
              <p:cNvPr id="6" name="Freeform: Shape 5">
                <a:extLst>
                  <a:ext uri="{FF2B5EF4-FFF2-40B4-BE49-F238E27FC236}">
                    <a16:creationId xmlns:a16="http://schemas.microsoft.com/office/drawing/2014/main" id="{EC1AAAC7-2633-46B5-9868-19BD13EBC049}"/>
                  </a:ext>
                </a:extLst>
              </p:cNvPr>
              <p:cNvSpPr/>
              <p:nvPr/>
            </p:nvSpPr>
            <p:spPr>
              <a:xfrm>
                <a:off x="3469753" y="1443790"/>
                <a:ext cx="1424873" cy="1718114"/>
              </a:xfrm>
              <a:custGeom>
                <a:avLst/>
                <a:gdLst>
                  <a:gd name="connsiteX0" fmla="*/ 1424872 w 1424873"/>
                  <a:gd name="connsiteY0" fmla="*/ 391949 h 1718114"/>
                  <a:gd name="connsiteX1" fmla="*/ 1310001 w 1424873"/>
                  <a:gd name="connsiteY1" fmla="*/ 668963 h 1718114"/>
                  <a:gd name="connsiteX2" fmla="*/ 1134632 w 1424873"/>
                  <a:gd name="connsiteY2" fmla="*/ 870784 h 1718114"/>
                  <a:gd name="connsiteX3" fmla="*/ 783771 w 1424873"/>
                  <a:gd name="connsiteY3" fmla="*/ 1718115 h 1718114"/>
                  <a:gd name="connsiteX4" fmla="*/ 106101 w 1424873"/>
                  <a:gd name="connsiteY4" fmla="*/ 1574299 h 1718114"/>
                  <a:gd name="connsiteX5" fmla="*/ 0 w 1424873"/>
                  <a:gd name="connsiteY5" fmla="*/ 1667537 h 1718114"/>
                  <a:gd name="connsiteX6" fmla="*/ 544354 w 1424873"/>
                  <a:gd name="connsiteY6" fmla="*/ 353005 h 1718114"/>
                  <a:gd name="connsiteX7" fmla="*/ 544354 w 1424873"/>
                  <a:gd name="connsiteY7" fmla="*/ 353006 h 1718114"/>
                  <a:gd name="connsiteX8" fmla="*/ 755727 w 1424873"/>
                  <a:gd name="connsiteY8" fmla="*/ 114935 h 1718114"/>
                  <a:gd name="connsiteX9" fmla="*/ 1309937 w 1424873"/>
                  <a:gd name="connsiteY9" fmla="*/ 114627 h 1718114"/>
                  <a:gd name="connsiteX10" fmla="*/ 1424872 w 1424873"/>
                  <a:gd name="connsiteY10" fmla="*/ 391949 h 171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4873" h="1718114">
                    <a:moveTo>
                      <a:pt x="1424872" y="391949"/>
                    </a:moveTo>
                    <a:cubicBezTo>
                      <a:pt x="1425149" y="495930"/>
                      <a:pt x="1383780" y="595692"/>
                      <a:pt x="1310001" y="668963"/>
                    </a:cubicBezTo>
                    <a:cubicBezTo>
                      <a:pt x="1246865" y="732023"/>
                      <a:pt x="1188262" y="799465"/>
                      <a:pt x="1134632" y="870784"/>
                    </a:cubicBezTo>
                    <a:cubicBezTo>
                      <a:pt x="948075" y="1119109"/>
                      <a:pt x="827376" y="1410597"/>
                      <a:pt x="783771" y="1718115"/>
                    </a:cubicBezTo>
                    <a:cubicBezTo>
                      <a:pt x="636351" y="1491268"/>
                      <a:pt x="332948" y="1426879"/>
                      <a:pt x="106101" y="1574299"/>
                    </a:cubicBezTo>
                    <a:cubicBezTo>
                      <a:pt x="66415" y="1600090"/>
                      <a:pt x="30677" y="1631495"/>
                      <a:pt x="0" y="1667537"/>
                    </a:cubicBezTo>
                    <a:cubicBezTo>
                      <a:pt x="57282" y="1187682"/>
                      <a:pt x="245621" y="732874"/>
                      <a:pt x="544354" y="353005"/>
                    </a:cubicBezTo>
                    <a:lnTo>
                      <a:pt x="544354" y="353006"/>
                    </a:lnTo>
                    <a:cubicBezTo>
                      <a:pt x="610054" y="269548"/>
                      <a:pt x="680635" y="190053"/>
                      <a:pt x="755727" y="114935"/>
                    </a:cubicBezTo>
                    <a:cubicBezTo>
                      <a:pt x="908683" y="-38191"/>
                      <a:pt x="1156811" y="-38329"/>
                      <a:pt x="1309937" y="114627"/>
                    </a:cubicBezTo>
                    <a:cubicBezTo>
                      <a:pt x="1383540" y="188147"/>
                      <a:pt x="1424889" y="287917"/>
                      <a:pt x="1424872" y="391949"/>
                    </a:cubicBezTo>
                    <a:close/>
                  </a:path>
                </a:pathLst>
              </a:custGeom>
              <a:solidFill>
                <a:srgbClr val="F47B20"/>
              </a:solidFill>
              <a:ln w="12240" cap="flat">
                <a:noFill/>
                <a:prstDash val="solid"/>
                <a:miter/>
              </a:ln>
            </p:spPr>
            <p:txBody>
              <a:bodyPr rtlCol="0" anchor="ctr"/>
              <a:lstStyle/>
              <a:p>
                <a:endParaRPr lang="en-GB"/>
              </a:p>
            </p:txBody>
          </p:sp>
          <p:grpSp>
            <p:nvGrpSpPr>
              <p:cNvPr id="83" name="Graphic 2">
                <a:extLst>
                  <a:ext uri="{FF2B5EF4-FFF2-40B4-BE49-F238E27FC236}">
                    <a16:creationId xmlns:a16="http://schemas.microsoft.com/office/drawing/2014/main" id="{726997EB-D69F-4D68-9627-9641BBC59EBF}"/>
                  </a:ext>
                </a:extLst>
              </p:cNvPr>
              <p:cNvGrpSpPr/>
              <p:nvPr/>
            </p:nvGrpSpPr>
            <p:grpSpPr>
              <a:xfrm>
                <a:off x="4112691" y="1436995"/>
                <a:ext cx="783771" cy="783771"/>
                <a:chOff x="4112691" y="1436995"/>
                <a:chExt cx="783771" cy="783771"/>
              </a:xfrm>
              <a:solidFill>
                <a:srgbClr val="000000"/>
              </a:solidFill>
            </p:grpSpPr>
            <p:grpSp>
              <p:nvGrpSpPr>
                <p:cNvPr id="84" name="Graphic 2">
                  <a:extLst>
                    <a:ext uri="{FF2B5EF4-FFF2-40B4-BE49-F238E27FC236}">
                      <a16:creationId xmlns:a16="http://schemas.microsoft.com/office/drawing/2014/main" id="{D0482FB1-58FE-4783-97E7-D1729A2E4014}"/>
                    </a:ext>
                  </a:extLst>
                </p:cNvPr>
                <p:cNvGrpSpPr/>
                <p:nvPr/>
              </p:nvGrpSpPr>
              <p:grpSpPr>
                <a:xfrm>
                  <a:off x="4112691" y="1436995"/>
                  <a:ext cx="783771" cy="783771"/>
                  <a:chOff x="4112691" y="1436995"/>
                  <a:chExt cx="783771" cy="783771"/>
                </a:xfrm>
              </p:grpSpPr>
              <p:sp>
                <p:nvSpPr>
                  <p:cNvPr id="85" name="Freeform: Shape 84">
                    <a:extLst>
                      <a:ext uri="{FF2B5EF4-FFF2-40B4-BE49-F238E27FC236}">
                        <a16:creationId xmlns:a16="http://schemas.microsoft.com/office/drawing/2014/main" id="{FF78E92A-EDFA-4ED3-9BAC-D1CF0241AC60}"/>
                      </a:ext>
                    </a:extLst>
                  </p:cNvPr>
                  <p:cNvSpPr/>
                  <p:nvPr/>
                </p:nvSpPr>
                <p:spPr>
                  <a:xfrm>
                    <a:off x="4137184" y="1461488"/>
                    <a:ext cx="734785" cy="734785"/>
                  </a:xfrm>
                  <a:custGeom>
                    <a:avLst/>
                    <a:gdLst>
                      <a:gd name="connsiteX0" fmla="*/ 735024 w 734785"/>
                      <a:gd name="connsiteY0" fmla="*/ 367510 h 734785"/>
                      <a:gd name="connsiteX1" fmla="*/ 367631 w 734785"/>
                      <a:gd name="connsiteY1" fmla="*/ 734903 h 734785"/>
                      <a:gd name="connsiteX2" fmla="*/ 238 w 734785"/>
                      <a:gd name="connsiteY2" fmla="*/ 367510 h 734785"/>
                      <a:gd name="connsiteX3" fmla="*/ 367631 w 734785"/>
                      <a:gd name="connsiteY3" fmla="*/ 117 h 734785"/>
                      <a:gd name="connsiteX4" fmla="*/ 735024 w 734785"/>
                      <a:gd name="connsiteY4" fmla="*/ 367510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024" y="367510"/>
                        </a:moveTo>
                        <a:cubicBezTo>
                          <a:pt x="735024" y="570416"/>
                          <a:pt x="570536" y="734903"/>
                          <a:pt x="367631" y="734903"/>
                        </a:cubicBezTo>
                        <a:cubicBezTo>
                          <a:pt x="164725" y="734903"/>
                          <a:pt x="238" y="570416"/>
                          <a:pt x="238" y="367510"/>
                        </a:cubicBezTo>
                        <a:cubicBezTo>
                          <a:pt x="238" y="164605"/>
                          <a:pt x="164725" y="117"/>
                          <a:pt x="367631" y="117"/>
                        </a:cubicBezTo>
                        <a:cubicBezTo>
                          <a:pt x="570536" y="117"/>
                          <a:pt x="735024" y="164605"/>
                          <a:pt x="735024" y="367510"/>
                        </a:cubicBezTo>
                        <a:close/>
                      </a:path>
                    </a:pathLst>
                  </a:custGeom>
                  <a:solidFill>
                    <a:srgbClr val="FFFFFF"/>
                  </a:solidFill>
                  <a:ln w="1224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08215B39-B285-4498-B109-18A873AF0911}"/>
                      </a:ext>
                    </a:extLst>
                  </p:cNvPr>
                  <p:cNvSpPr/>
                  <p:nvPr/>
                </p:nvSpPr>
                <p:spPr>
                  <a:xfrm>
                    <a:off x="4112691" y="1436995"/>
                    <a:ext cx="783771" cy="783771"/>
                  </a:xfrm>
                  <a:custGeom>
                    <a:avLst/>
                    <a:gdLst>
                      <a:gd name="connsiteX0" fmla="*/ 392124 w 783771"/>
                      <a:gd name="connsiteY0" fmla="*/ 49103 h 783771"/>
                      <a:gd name="connsiteX1" fmla="*/ 735024 w 783771"/>
                      <a:gd name="connsiteY1" fmla="*/ 392003 h 783771"/>
                      <a:gd name="connsiteX2" fmla="*/ 392124 w 783771"/>
                      <a:gd name="connsiteY2" fmla="*/ 734903 h 783771"/>
                      <a:gd name="connsiteX3" fmla="*/ 49224 w 783771"/>
                      <a:gd name="connsiteY3" fmla="*/ 392003 h 783771"/>
                      <a:gd name="connsiteX4" fmla="*/ 392124 w 783771"/>
                      <a:gd name="connsiteY4" fmla="*/ 49103 h 783771"/>
                      <a:gd name="connsiteX5" fmla="*/ 392124 w 783771"/>
                      <a:gd name="connsiteY5" fmla="*/ 117 h 783771"/>
                      <a:gd name="connsiteX6" fmla="*/ 238 w 783771"/>
                      <a:gd name="connsiteY6" fmla="*/ 392003 h 783771"/>
                      <a:gd name="connsiteX7" fmla="*/ 392124 w 783771"/>
                      <a:gd name="connsiteY7" fmla="*/ 783889 h 783771"/>
                      <a:gd name="connsiteX8" fmla="*/ 784010 w 783771"/>
                      <a:gd name="connsiteY8" fmla="*/ 392003 h 783771"/>
                      <a:gd name="connsiteX9" fmla="*/ 392124 w 783771"/>
                      <a:gd name="connsiteY9" fmla="*/ 117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124" y="49103"/>
                        </a:moveTo>
                        <a:cubicBezTo>
                          <a:pt x="581502" y="49103"/>
                          <a:pt x="735024" y="202625"/>
                          <a:pt x="735024" y="392003"/>
                        </a:cubicBezTo>
                        <a:cubicBezTo>
                          <a:pt x="735024" y="581382"/>
                          <a:pt x="581502" y="734903"/>
                          <a:pt x="392124" y="734903"/>
                        </a:cubicBezTo>
                        <a:cubicBezTo>
                          <a:pt x="202745" y="734903"/>
                          <a:pt x="49224" y="581382"/>
                          <a:pt x="49224" y="392003"/>
                        </a:cubicBezTo>
                        <a:cubicBezTo>
                          <a:pt x="49224" y="202625"/>
                          <a:pt x="202745" y="49103"/>
                          <a:pt x="392124" y="49103"/>
                        </a:cubicBezTo>
                        <a:moveTo>
                          <a:pt x="392124" y="117"/>
                        </a:moveTo>
                        <a:cubicBezTo>
                          <a:pt x="175691" y="117"/>
                          <a:pt x="238" y="175571"/>
                          <a:pt x="238" y="392003"/>
                        </a:cubicBezTo>
                        <a:cubicBezTo>
                          <a:pt x="238" y="608436"/>
                          <a:pt x="175691" y="783889"/>
                          <a:pt x="392124" y="783889"/>
                        </a:cubicBezTo>
                        <a:cubicBezTo>
                          <a:pt x="608556" y="783889"/>
                          <a:pt x="784010" y="608436"/>
                          <a:pt x="784010" y="392003"/>
                        </a:cubicBezTo>
                        <a:cubicBezTo>
                          <a:pt x="784010" y="175571"/>
                          <a:pt x="608556" y="117"/>
                          <a:pt x="392124" y="117"/>
                        </a:cubicBezTo>
                        <a:close/>
                      </a:path>
                    </a:pathLst>
                  </a:custGeom>
                  <a:solidFill>
                    <a:srgbClr val="F47B20"/>
                  </a:solidFill>
                  <a:ln w="12240" cap="flat">
                    <a:noFill/>
                    <a:prstDash val="solid"/>
                    <a:miter/>
                  </a:ln>
                </p:spPr>
                <p:txBody>
                  <a:bodyPr rtlCol="0" anchor="ctr"/>
                  <a:lstStyle/>
                  <a:p>
                    <a:endParaRPr lang="en-GB"/>
                  </a:p>
                </p:txBody>
              </p:sp>
            </p:grpSp>
            <p:sp>
              <p:nvSpPr>
                <p:cNvPr id="87" name="Freeform: Shape 86">
                  <a:extLst>
                    <a:ext uri="{FF2B5EF4-FFF2-40B4-BE49-F238E27FC236}">
                      <a16:creationId xmlns:a16="http://schemas.microsoft.com/office/drawing/2014/main" id="{B7746291-68FB-4917-97D9-46E6B4EB02FF}"/>
                    </a:ext>
                  </a:extLst>
                </p:cNvPr>
                <p:cNvSpPr/>
                <p:nvPr/>
              </p:nvSpPr>
              <p:spPr>
                <a:xfrm>
                  <a:off x="4377336" y="1815288"/>
                  <a:ext cx="48985" cy="183696"/>
                </a:xfrm>
                <a:custGeom>
                  <a:avLst/>
                  <a:gdLst>
                    <a:gd name="connsiteX0" fmla="*/ 36977 w 48985"/>
                    <a:gd name="connsiteY0" fmla="*/ 117 h 183696"/>
                    <a:gd name="connsiteX1" fmla="*/ 49224 w 48985"/>
                    <a:gd name="connsiteY1" fmla="*/ 117 h 183696"/>
                    <a:gd name="connsiteX2" fmla="*/ 49224 w 48985"/>
                    <a:gd name="connsiteY2" fmla="*/ 183814 h 183696"/>
                    <a:gd name="connsiteX3" fmla="*/ 36977 w 48985"/>
                    <a:gd name="connsiteY3" fmla="*/ 183814 h 183696"/>
                    <a:gd name="connsiteX4" fmla="*/ 12484 w 48985"/>
                    <a:gd name="connsiteY4" fmla="*/ 183814 h 183696"/>
                    <a:gd name="connsiteX5" fmla="*/ 238 w 48985"/>
                    <a:gd name="connsiteY5" fmla="*/ 183814 h 183696"/>
                    <a:gd name="connsiteX6" fmla="*/ 238 w 48985"/>
                    <a:gd name="connsiteY6" fmla="*/ 117 h 183696"/>
                    <a:gd name="connsiteX7" fmla="*/ 12484 w 48985"/>
                    <a:gd name="connsiteY7" fmla="*/ 117 h 18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85" h="183696">
                      <a:moveTo>
                        <a:pt x="36977" y="117"/>
                      </a:moveTo>
                      <a:cubicBezTo>
                        <a:pt x="43741" y="117"/>
                        <a:pt x="49224" y="117"/>
                        <a:pt x="49224" y="117"/>
                      </a:cubicBezTo>
                      <a:lnTo>
                        <a:pt x="49224" y="183814"/>
                      </a:lnTo>
                      <a:cubicBezTo>
                        <a:pt x="49224" y="183814"/>
                        <a:pt x="43741" y="183814"/>
                        <a:pt x="36977" y="183814"/>
                      </a:cubicBezTo>
                      <a:lnTo>
                        <a:pt x="12484" y="183814"/>
                      </a:lnTo>
                      <a:cubicBezTo>
                        <a:pt x="5721" y="183814"/>
                        <a:pt x="238" y="183814"/>
                        <a:pt x="238" y="183814"/>
                      </a:cubicBezTo>
                      <a:lnTo>
                        <a:pt x="238" y="117"/>
                      </a:lnTo>
                      <a:cubicBezTo>
                        <a:pt x="238" y="117"/>
                        <a:pt x="5721" y="117"/>
                        <a:pt x="12484" y="117"/>
                      </a:cubicBezTo>
                      <a:close/>
                    </a:path>
                  </a:pathLst>
                </a:custGeom>
                <a:noFill/>
                <a:ln w="12240" cap="flat">
                  <a:solidFill>
                    <a:srgbClr val="D3D3D3"/>
                  </a:solid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50845693-E53B-4154-8B82-3AAEB91D19D5}"/>
                    </a:ext>
                  </a:extLst>
                </p:cNvPr>
                <p:cNvSpPr/>
                <p:nvPr/>
              </p:nvSpPr>
              <p:spPr>
                <a:xfrm>
                  <a:off x="4475308" y="1815288"/>
                  <a:ext cx="48985" cy="183696"/>
                </a:xfrm>
                <a:custGeom>
                  <a:avLst/>
                  <a:gdLst>
                    <a:gd name="connsiteX0" fmla="*/ 36977 w 48985"/>
                    <a:gd name="connsiteY0" fmla="*/ 117 h 183696"/>
                    <a:gd name="connsiteX1" fmla="*/ 49224 w 48985"/>
                    <a:gd name="connsiteY1" fmla="*/ 117 h 183696"/>
                    <a:gd name="connsiteX2" fmla="*/ 49224 w 48985"/>
                    <a:gd name="connsiteY2" fmla="*/ 183814 h 183696"/>
                    <a:gd name="connsiteX3" fmla="*/ 36977 w 48985"/>
                    <a:gd name="connsiteY3" fmla="*/ 183814 h 183696"/>
                    <a:gd name="connsiteX4" fmla="*/ 12484 w 48985"/>
                    <a:gd name="connsiteY4" fmla="*/ 183814 h 183696"/>
                    <a:gd name="connsiteX5" fmla="*/ 238 w 48985"/>
                    <a:gd name="connsiteY5" fmla="*/ 183814 h 183696"/>
                    <a:gd name="connsiteX6" fmla="*/ 238 w 48985"/>
                    <a:gd name="connsiteY6" fmla="*/ 117 h 183696"/>
                    <a:gd name="connsiteX7" fmla="*/ 12484 w 48985"/>
                    <a:gd name="connsiteY7" fmla="*/ 117 h 18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85" h="183696">
                      <a:moveTo>
                        <a:pt x="36977" y="117"/>
                      </a:moveTo>
                      <a:cubicBezTo>
                        <a:pt x="43741" y="117"/>
                        <a:pt x="49224" y="117"/>
                        <a:pt x="49224" y="117"/>
                      </a:cubicBezTo>
                      <a:lnTo>
                        <a:pt x="49224" y="183814"/>
                      </a:lnTo>
                      <a:cubicBezTo>
                        <a:pt x="49224" y="183814"/>
                        <a:pt x="43741" y="183814"/>
                        <a:pt x="36977" y="183814"/>
                      </a:cubicBezTo>
                      <a:lnTo>
                        <a:pt x="12484" y="183814"/>
                      </a:lnTo>
                      <a:cubicBezTo>
                        <a:pt x="5721" y="183814"/>
                        <a:pt x="238" y="183814"/>
                        <a:pt x="238" y="183814"/>
                      </a:cubicBezTo>
                      <a:lnTo>
                        <a:pt x="238" y="117"/>
                      </a:lnTo>
                      <a:cubicBezTo>
                        <a:pt x="238" y="117"/>
                        <a:pt x="5721" y="117"/>
                        <a:pt x="12484" y="117"/>
                      </a:cubicBezTo>
                      <a:close/>
                    </a:path>
                  </a:pathLst>
                </a:custGeom>
                <a:noFill/>
                <a:ln w="12240" cap="flat">
                  <a:solidFill>
                    <a:srgbClr val="D3D3D3"/>
                  </a:solid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21C0A47A-82C6-4000-AF26-47CDF03E865C}"/>
                    </a:ext>
                  </a:extLst>
                </p:cNvPr>
                <p:cNvSpPr/>
                <p:nvPr/>
              </p:nvSpPr>
              <p:spPr>
                <a:xfrm>
                  <a:off x="4573279" y="1729563"/>
                  <a:ext cx="48985" cy="269421"/>
                </a:xfrm>
                <a:custGeom>
                  <a:avLst/>
                  <a:gdLst>
                    <a:gd name="connsiteX0" fmla="*/ 36977 w 48985"/>
                    <a:gd name="connsiteY0" fmla="*/ 117 h 269421"/>
                    <a:gd name="connsiteX1" fmla="*/ 49224 w 48985"/>
                    <a:gd name="connsiteY1" fmla="*/ 117 h 269421"/>
                    <a:gd name="connsiteX2" fmla="*/ 49224 w 48985"/>
                    <a:gd name="connsiteY2" fmla="*/ 269539 h 269421"/>
                    <a:gd name="connsiteX3" fmla="*/ 36977 w 48985"/>
                    <a:gd name="connsiteY3" fmla="*/ 269539 h 269421"/>
                    <a:gd name="connsiteX4" fmla="*/ 12484 w 48985"/>
                    <a:gd name="connsiteY4" fmla="*/ 269539 h 269421"/>
                    <a:gd name="connsiteX5" fmla="*/ 238 w 48985"/>
                    <a:gd name="connsiteY5" fmla="*/ 269539 h 269421"/>
                    <a:gd name="connsiteX6" fmla="*/ 238 w 48985"/>
                    <a:gd name="connsiteY6" fmla="*/ 117 h 269421"/>
                    <a:gd name="connsiteX7" fmla="*/ 12484 w 48985"/>
                    <a:gd name="connsiteY7" fmla="*/ 117 h 26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85" h="269421">
                      <a:moveTo>
                        <a:pt x="36977" y="117"/>
                      </a:moveTo>
                      <a:cubicBezTo>
                        <a:pt x="43741" y="117"/>
                        <a:pt x="49224" y="117"/>
                        <a:pt x="49224" y="117"/>
                      </a:cubicBezTo>
                      <a:lnTo>
                        <a:pt x="49224" y="269539"/>
                      </a:lnTo>
                      <a:cubicBezTo>
                        <a:pt x="49224" y="269539"/>
                        <a:pt x="43741" y="269539"/>
                        <a:pt x="36977" y="269539"/>
                      </a:cubicBezTo>
                      <a:lnTo>
                        <a:pt x="12484" y="269539"/>
                      </a:lnTo>
                      <a:cubicBezTo>
                        <a:pt x="5721" y="269539"/>
                        <a:pt x="238" y="269539"/>
                        <a:pt x="238" y="269539"/>
                      </a:cubicBezTo>
                      <a:lnTo>
                        <a:pt x="238" y="117"/>
                      </a:lnTo>
                      <a:cubicBezTo>
                        <a:pt x="238" y="117"/>
                        <a:pt x="5721" y="117"/>
                        <a:pt x="12484" y="117"/>
                      </a:cubicBezTo>
                      <a:close/>
                    </a:path>
                  </a:pathLst>
                </a:custGeom>
                <a:noFill/>
                <a:ln w="12240" cap="flat">
                  <a:solidFill>
                    <a:srgbClr val="D3D3D3"/>
                  </a:solid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0FB1345F-84D5-4934-B48B-B5D54163DC30}"/>
                    </a:ext>
                  </a:extLst>
                </p:cNvPr>
                <p:cNvSpPr/>
                <p:nvPr/>
              </p:nvSpPr>
              <p:spPr>
                <a:xfrm>
                  <a:off x="4364233" y="1790795"/>
                  <a:ext cx="295261" cy="12246"/>
                </a:xfrm>
                <a:custGeom>
                  <a:avLst/>
                  <a:gdLst>
                    <a:gd name="connsiteX0" fmla="*/ 238 w 295261"/>
                    <a:gd name="connsiteY0" fmla="*/ 117 h 12246"/>
                    <a:gd name="connsiteX1" fmla="*/ 295499 w 295261"/>
                    <a:gd name="connsiteY1" fmla="*/ 117 h 12246"/>
                  </a:gdLst>
                  <a:ahLst/>
                  <a:cxnLst>
                    <a:cxn ang="0">
                      <a:pos x="connsiteX0" y="connsiteY0"/>
                    </a:cxn>
                    <a:cxn ang="0">
                      <a:pos x="connsiteX1" y="connsiteY1"/>
                    </a:cxn>
                  </a:cxnLst>
                  <a:rect l="l" t="t" r="r" b="b"/>
                  <a:pathLst>
                    <a:path w="295261" h="12246">
                      <a:moveTo>
                        <a:pt x="238" y="117"/>
                      </a:moveTo>
                      <a:lnTo>
                        <a:pt x="295499" y="117"/>
                      </a:lnTo>
                    </a:path>
                  </a:pathLst>
                </a:custGeom>
                <a:ln w="12240" cap="rnd">
                  <a:solidFill>
                    <a:srgbClr val="0E4A7F"/>
                  </a:solidFill>
                  <a:custDash>
                    <a:ds d="0" sp="144750"/>
                  </a:custDash>
                  <a:miter/>
                </a:ln>
              </p:spPr>
              <p:txBody>
                <a:bodyPr rtlCol="0" anchor="ctr"/>
                <a:lstStyle/>
                <a:p>
                  <a:endParaRPr lang="en-GB"/>
                </a:p>
              </p:txBody>
            </p:sp>
            <p:sp>
              <p:nvSpPr>
                <p:cNvPr id="91" name="Freeform: Shape 90">
                  <a:extLst>
                    <a:ext uri="{FF2B5EF4-FFF2-40B4-BE49-F238E27FC236}">
                      <a16:creationId xmlns:a16="http://schemas.microsoft.com/office/drawing/2014/main" id="{DB9AD9B7-6584-446F-B622-6CDE523BAD09}"/>
                    </a:ext>
                  </a:extLst>
                </p:cNvPr>
                <p:cNvSpPr/>
                <p:nvPr/>
              </p:nvSpPr>
              <p:spPr>
                <a:xfrm>
                  <a:off x="4340597" y="1668330"/>
                  <a:ext cx="330653" cy="330653"/>
                </a:xfrm>
                <a:custGeom>
                  <a:avLst/>
                  <a:gdLst>
                    <a:gd name="connsiteX0" fmla="*/ 330892 w 330653"/>
                    <a:gd name="connsiteY0" fmla="*/ 330771 h 330653"/>
                    <a:gd name="connsiteX1" fmla="*/ 12484 w 330653"/>
                    <a:gd name="connsiteY1" fmla="*/ 330771 h 330653"/>
                    <a:gd name="connsiteX2" fmla="*/ 238 w 330653"/>
                    <a:gd name="connsiteY2" fmla="*/ 318524 h 330653"/>
                    <a:gd name="connsiteX3" fmla="*/ 238 w 330653"/>
                    <a:gd name="connsiteY3" fmla="*/ 117 h 330653"/>
                  </a:gdLst>
                  <a:ahLst/>
                  <a:cxnLst>
                    <a:cxn ang="0">
                      <a:pos x="connsiteX0" y="connsiteY0"/>
                    </a:cxn>
                    <a:cxn ang="0">
                      <a:pos x="connsiteX1" y="connsiteY1"/>
                    </a:cxn>
                    <a:cxn ang="0">
                      <a:pos x="connsiteX2" y="connsiteY2"/>
                    </a:cxn>
                    <a:cxn ang="0">
                      <a:pos x="connsiteX3" y="connsiteY3"/>
                    </a:cxn>
                  </a:cxnLst>
                  <a:rect l="l" t="t" r="r" b="b"/>
                  <a:pathLst>
                    <a:path w="330653" h="330653">
                      <a:moveTo>
                        <a:pt x="330892" y="330771"/>
                      </a:moveTo>
                      <a:lnTo>
                        <a:pt x="12484" y="330771"/>
                      </a:lnTo>
                      <a:cubicBezTo>
                        <a:pt x="5721" y="330771"/>
                        <a:pt x="238" y="325288"/>
                        <a:pt x="238" y="318524"/>
                      </a:cubicBezTo>
                      <a:lnTo>
                        <a:pt x="238" y="117"/>
                      </a:lnTo>
                    </a:path>
                  </a:pathLst>
                </a:custGeom>
                <a:noFill/>
                <a:ln w="12240" cap="rnd">
                  <a:solidFill>
                    <a:srgbClr val="97979E"/>
                  </a:solidFill>
                  <a:prstDash val="solid"/>
                  <a:miter/>
                </a:ln>
              </p:spPr>
              <p:txBody>
                <a:bodyPr rtlCol="0" anchor="ctr"/>
                <a:lstStyle/>
                <a:p>
                  <a:endParaRPr lang="en-GB"/>
                </a:p>
              </p:txBody>
            </p:sp>
          </p:grpSp>
        </p:grpSp>
      </p:grpSp>
      <p:sp>
        <p:nvSpPr>
          <p:cNvPr id="216" name="label">
            <a:extLst>
              <a:ext uri="{FF2B5EF4-FFF2-40B4-BE49-F238E27FC236}">
                <a16:creationId xmlns:a16="http://schemas.microsoft.com/office/drawing/2014/main" id="{883BE90E-ED0B-48EB-AF86-CF4F148F7E22}"/>
              </a:ext>
            </a:extLst>
          </p:cNvPr>
          <p:cNvSpPr txBox="1"/>
          <p:nvPr/>
        </p:nvSpPr>
        <p:spPr>
          <a:xfrm>
            <a:off x="1736460" y="3665459"/>
            <a:ext cx="1605889" cy="276999"/>
          </a:xfrm>
          <a:prstGeom prst="rect">
            <a:avLst/>
          </a:prstGeom>
          <a:noFill/>
        </p:spPr>
        <p:txBody>
          <a:bodyPr wrap="square" rtlCol="0">
            <a:spAutoFit/>
          </a:bodyPr>
          <a:lstStyle/>
          <a:p>
            <a:pPr algn="r"/>
            <a:r>
              <a:rPr lang="en-GB" sz="1200" b="1" cap="all" spc="23" dirty="0">
                <a:solidFill>
                  <a:srgbClr val="808285"/>
                </a:solidFill>
                <a:latin typeface="FiraSans-Bold"/>
                <a:ea typeface="FiraSans-Bold"/>
                <a:sym typeface="FiraSans-Bold"/>
                <a:rtl val="0"/>
              </a:rPr>
              <a:t>cost management</a:t>
            </a:r>
          </a:p>
        </p:txBody>
      </p:sp>
      <p:grpSp>
        <p:nvGrpSpPr>
          <p:cNvPr id="251" name="cost management">
            <a:extLst>
              <a:ext uri="{FF2B5EF4-FFF2-40B4-BE49-F238E27FC236}">
                <a16:creationId xmlns:a16="http://schemas.microsoft.com/office/drawing/2014/main" id="{11453EC1-63A3-49AD-B1F5-BB9C63096DE2}"/>
              </a:ext>
            </a:extLst>
          </p:cNvPr>
          <p:cNvGrpSpPr/>
          <p:nvPr/>
        </p:nvGrpSpPr>
        <p:grpSpPr>
          <a:xfrm>
            <a:off x="3447955" y="1164660"/>
            <a:ext cx="5294644" cy="5293198"/>
            <a:chOff x="3447955" y="782401"/>
            <a:chExt cx="5294644" cy="5293198"/>
          </a:xfrm>
        </p:grpSpPr>
        <p:sp>
          <p:nvSpPr>
            <p:cNvPr id="250" name="footprint (defines pivot point)">
              <a:extLst>
                <a:ext uri="{FF2B5EF4-FFF2-40B4-BE49-F238E27FC236}">
                  <a16:creationId xmlns:a16="http://schemas.microsoft.com/office/drawing/2014/main" id="{EE1E61A9-DD32-4AD0-9561-CB0DEE265025}"/>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4" name="shape">
              <a:extLst>
                <a:ext uri="{FF2B5EF4-FFF2-40B4-BE49-F238E27FC236}">
                  <a16:creationId xmlns:a16="http://schemas.microsoft.com/office/drawing/2014/main" id="{96970BE1-694C-47ED-A9DA-4A289C6C3A29}"/>
                </a:ext>
              </a:extLst>
            </p:cNvPr>
            <p:cNvGrpSpPr/>
            <p:nvPr/>
          </p:nvGrpSpPr>
          <p:grpSpPr>
            <a:xfrm>
              <a:off x="3447955" y="3029643"/>
              <a:ext cx="1156429" cy="2031683"/>
              <a:chOff x="3447955" y="3029643"/>
              <a:chExt cx="1156429" cy="2031683"/>
            </a:xfrm>
          </p:grpSpPr>
          <p:sp>
            <p:nvSpPr>
              <p:cNvPr id="7" name="Freeform: Shape 6">
                <a:extLst>
                  <a:ext uri="{FF2B5EF4-FFF2-40B4-BE49-F238E27FC236}">
                    <a16:creationId xmlns:a16="http://schemas.microsoft.com/office/drawing/2014/main" id="{672F52ED-1820-4174-8614-C86B834E2386}"/>
                  </a:ext>
                </a:extLst>
              </p:cNvPr>
              <p:cNvSpPr/>
              <p:nvPr/>
            </p:nvSpPr>
            <p:spPr>
              <a:xfrm>
                <a:off x="3450771" y="3032060"/>
                <a:ext cx="1153613" cy="2029266"/>
              </a:xfrm>
              <a:custGeom>
                <a:avLst/>
                <a:gdLst>
                  <a:gd name="connsiteX0" fmla="*/ 1153614 w 1153613"/>
                  <a:gd name="connsiteY0" fmla="*/ 1511365 h 2029266"/>
                  <a:gd name="connsiteX1" fmla="*/ 572527 w 1153613"/>
                  <a:gd name="connsiteY1" fmla="*/ 1888536 h 2029266"/>
                  <a:gd name="connsiteX2" fmla="*/ 563336 w 1153613"/>
                  <a:gd name="connsiteY2" fmla="*/ 2029266 h 2029266"/>
                  <a:gd name="connsiteX3" fmla="*/ 0 w 1153613"/>
                  <a:gd name="connsiteY3" fmla="*/ 407104 h 2029266"/>
                  <a:gd name="connsiteX4" fmla="*/ 0 w 1153613"/>
                  <a:gd name="connsiteY4" fmla="*/ 396940 h 2029266"/>
                  <a:gd name="connsiteX5" fmla="*/ 0 w 1153613"/>
                  <a:gd name="connsiteY5" fmla="*/ 386897 h 2029266"/>
                  <a:gd name="connsiteX6" fmla="*/ 396907 w 1153613"/>
                  <a:gd name="connsiteY6" fmla="*/ 33 h 2029266"/>
                  <a:gd name="connsiteX7" fmla="*/ 783771 w 1153613"/>
                  <a:gd name="connsiteY7" fmla="*/ 396940 h 2029266"/>
                  <a:gd name="connsiteX8" fmla="*/ 802753 w 1153613"/>
                  <a:gd name="connsiteY8" fmla="*/ 663789 h 2029266"/>
                  <a:gd name="connsiteX9" fmla="*/ 1153614 w 1153613"/>
                  <a:gd name="connsiteY9" fmla="*/ 1511365 h 20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613" h="2029266">
                    <a:moveTo>
                      <a:pt x="1153614" y="1511365"/>
                    </a:moveTo>
                    <a:cubicBezTo>
                      <a:pt x="888998" y="1455055"/>
                      <a:pt x="628837" y="1623921"/>
                      <a:pt x="572527" y="1888536"/>
                    </a:cubicBezTo>
                    <a:cubicBezTo>
                      <a:pt x="562691" y="1934757"/>
                      <a:pt x="559596" y="1982159"/>
                      <a:pt x="563336" y="2029266"/>
                    </a:cubicBezTo>
                    <a:cubicBezTo>
                      <a:pt x="199990" y="1566455"/>
                      <a:pt x="1712" y="995502"/>
                      <a:pt x="0" y="407104"/>
                    </a:cubicBezTo>
                    <a:cubicBezTo>
                      <a:pt x="0" y="403675"/>
                      <a:pt x="0" y="400369"/>
                      <a:pt x="0" y="396940"/>
                    </a:cubicBezTo>
                    <a:cubicBezTo>
                      <a:pt x="0" y="393511"/>
                      <a:pt x="0" y="390204"/>
                      <a:pt x="0" y="386897"/>
                    </a:cubicBezTo>
                    <a:cubicBezTo>
                      <a:pt x="2773" y="170465"/>
                      <a:pt x="180474" y="-2740"/>
                      <a:pt x="396907" y="33"/>
                    </a:cubicBezTo>
                    <a:cubicBezTo>
                      <a:pt x="613339" y="2806"/>
                      <a:pt x="786545" y="180507"/>
                      <a:pt x="783771" y="396940"/>
                    </a:cubicBezTo>
                    <a:cubicBezTo>
                      <a:pt x="783724" y="486229"/>
                      <a:pt x="790068" y="575406"/>
                      <a:pt x="802753" y="663789"/>
                    </a:cubicBezTo>
                    <a:cubicBezTo>
                      <a:pt x="846318" y="971393"/>
                      <a:pt x="967019" y="1262969"/>
                      <a:pt x="1153614" y="1511365"/>
                    </a:cubicBezTo>
                    <a:close/>
                  </a:path>
                </a:pathLst>
              </a:custGeom>
              <a:solidFill>
                <a:srgbClr val="F47B20"/>
              </a:solidFill>
              <a:ln w="12240" cap="flat">
                <a:noFill/>
                <a:prstDash val="solid"/>
                <a:miter/>
              </a:ln>
            </p:spPr>
            <p:txBody>
              <a:bodyPr rtlCol="0" anchor="ctr"/>
              <a:lstStyle/>
              <a:p>
                <a:endParaRPr lang="en-GB"/>
              </a:p>
            </p:txBody>
          </p:sp>
          <p:grpSp>
            <p:nvGrpSpPr>
              <p:cNvPr id="76" name="Graphic 2">
                <a:extLst>
                  <a:ext uri="{FF2B5EF4-FFF2-40B4-BE49-F238E27FC236}">
                    <a16:creationId xmlns:a16="http://schemas.microsoft.com/office/drawing/2014/main" id="{BF0312CB-6C26-4A02-AF8E-605A8231FF2F}"/>
                  </a:ext>
                </a:extLst>
              </p:cNvPr>
              <p:cNvGrpSpPr/>
              <p:nvPr/>
            </p:nvGrpSpPr>
            <p:grpSpPr>
              <a:xfrm>
                <a:off x="3447955" y="3029643"/>
                <a:ext cx="783771" cy="783771"/>
                <a:chOff x="3447955" y="3029643"/>
                <a:chExt cx="783771" cy="783771"/>
              </a:xfrm>
              <a:solidFill>
                <a:srgbClr val="000000"/>
              </a:solidFill>
            </p:grpSpPr>
            <p:grpSp>
              <p:nvGrpSpPr>
                <p:cNvPr id="77" name="Graphic 2">
                  <a:extLst>
                    <a:ext uri="{FF2B5EF4-FFF2-40B4-BE49-F238E27FC236}">
                      <a16:creationId xmlns:a16="http://schemas.microsoft.com/office/drawing/2014/main" id="{09CB5FCF-38D1-48BC-A7C0-D211E6861BEF}"/>
                    </a:ext>
                  </a:extLst>
                </p:cNvPr>
                <p:cNvGrpSpPr/>
                <p:nvPr/>
              </p:nvGrpSpPr>
              <p:grpSpPr>
                <a:xfrm>
                  <a:off x="3447955" y="3029643"/>
                  <a:ext cx="783771" cy="783771"/>
                  <a:chOff x="3447955" y="3029643"/>
                  <a:chExt cx="783771" cy="783771"/>
                </a:xfrm>
              </p:grpSpPr>
              <p:sp>
                <p:nvSpPr>
                  <p:cNvPr id="78" name="Freeform: Shape 77">
                    <a:extLst>
                      <a:ext uri="{FF2B5EF4-FFF2-40B4-BE49-F238E27FC236}">
                        <a16:creationId xmlns:a16="http://schemas.microsoft.com/office/drawing/2014/main" id="{91C03DCC-C50D-4AB2-B6FB-6CECA8A86993}"/>
                      </a:ext>
                    </a:extLst>
                  </p:cNvPr>
                  <p:cNvSpPr/>
                  <p:nvPr/>
                </p:nvSpPr>
                <p:spPr>
                  <a:xfrm>
                    <a:off x="3472448" y="3054136"/>
                    <a:ext cx="734785" cy="734785"/>
                  </a:xfrm>
                  <a:custGeom>
                    <a:avLst/>
                    <a:gdLst>
                      <a:gd name="connsiteX0" fmla="*/ 734970 w 734785"/>
                      <a:gd name="connsiteY0" fmla="*/ 367640 h 734785"/>
                      <a:gd name="connsiteX1" fmla="*/ 367577 w 734785"/>
                      <a:gd name="connsiteY1" fmla="*/ 735033 h 734785"/>
                      <a:gd name="connsiteX2" fmla="*/ 184 w 734785"/>
                      <a:gd name="connsiteY2" fmla="*/ 367640 h 734785"/>
                      <a:gd name="connsiteX3" fmla="*/ 367577 w 734785"/>
                      <a:gd name="connsiteY3" fmla="*/ 247 h 734785"/>
                      <a:gd name="connsiteX4" fmla="*/ 734970 w 734785"/>
                      <a:gd name="connsiteY4" fmla="*/ 367640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4970" y="367640"/>
                        </a:moveTo>
                        <a:cubicBezTo>
                          <a:pt x="734970" y="570546"/>
                          <a:pt x="570482" y="735033"/>
                          <a:pt x="367577" y="735033"/>
                        </a:cubicBezTo>
                        <a:cubicBezTo>
                          <a:pt x="164671" y="735033"/>
                          <a:pt x="184" y="570546"/>
                          <a:pt x="184" y="367640"/>
                        </a:cubicBezTo>
                        <a:cubicBezTo>
                          <a:pt x="184" y="164735"/>
                          <a:pt x="164671" y="247"/>
                          <a:pt x="367577" y="247"/>
                        </a:cubicBezTo>
                        <a:cubicBezTo>
                          <a:pt x="570482" y="247"/>
                          <a:pt x="734970" y="164735"/>
                          <a:pt x="734970" y="367640"/>
                        </a:cubicBezTo>
                        <a:close/>
                      </a:path>
                    </a:pathLst>
                  </a:custGeom>
                  <a:solidFill>
                    <a:srgbClr val="FFFFFF"/>
                  </a:solidFill>
                  <a:ln w="1224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B03F3F7B-2B1B-4763-BC31-AE074518BCFA}"/>
                      </a:ext>
                    </a:extLst>
                  </p:cNvPr>
                  <p:cNvSpPr/>
                  <p:nvPr/>
                </p:nvSpPr>
                <p:spPr>
                  <a:xfrm>
                    <a:off x="3447955" y="3029643"/>
                    <a:ext cx="783771" cy="783771"/>
                  </a:xfrm>
                  <a:custGeom>
                    <a:avLst/>
                    <a:gdLst>
                      <a:gd name="connsiteX0" fmla="*/ 392070 w 783771"/>
                      <a:gd name="connsiteY0" fmla="*/ 49233 h 783771"/>
                      <a:gd name="connsiteX1" fmla="*/ 734970 w 783771"/>
                      <a:gd name="connsiteY1" fmla="*/ 392133 h 783771"/>
                      <a:gd name="connsiteX2" fmla="*/ 392070 w 783771"/>
                      <a:gd name="connsiteY2" fmla="*/ 735033 h 783771"/>
                      <a:gd name="connsiteX3" fmla="*/ 49169 w 783771"/>
                      <a:gd name="connsiteY3" fmla="*/ 392133 h 783771"/>
                      <a:gd name="connsiteX4" fmla="*/ 392070 w 783771"/>
                      <a:gd name="connsiteY4" fmla="*/ 49233 h 783771"/>
                      <a:gd name="connsiteX5" fmla="*/ 392070 w 783771"/>
                      <a:gd name="connsiteY5" fmla="*/ 247 h 783771"/>
                      <a:gd name="connsiteX6" fmla="*/ 184 w 783771"/>
                      <a:gd name="connsiteY6" fmla="*/ 392133 h 783771"/>
                      <a:gd name="connsiteX7" fmla="*/ 392070 w 783771"/>
                      <a:gd name="connsiteY7" fmla="*/ 784019 h 783771"/>
                      <a:gd name="connsiteX8" fmla="*/ 783955 w 783771"/>
                      <a:gd name="connsiteY8" fmla="*/ 392133 h 783771"/>
                      <a:gd name="connsiteX9" fmla="*/ 392070 w 783771"/>
                      <a:gd name="connsiteY9" fmla="*/ 247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070" y="49233"/>
                        </a:moveTo>
                        <a:cubicBezTo>
                          <a:pt x="581448" y="49233"/>
                          <a:pt x="734970" y="202755"/>
                          <a:pt x="734970" y="392133"/>
                        </a:cubicBezTo>
                        <a:cubicBezTo>
                          <a:pt x="734970" y="581512"/>
                          <a:pt x="581448" y="735033"/>
                          <a:pt x="392070" y="735033"/>
                        </a:cubicBezTo>
                        <a:cubicBezTo>
                          <a:pt x="202691" y="735033"/>
                          <a:pt x="49169" y="581512"/>
                          <a:pt x="49169" y="392133"/>
                        </a:cubicBezTo>
                        <a:cubicBezTo>
                          <a:pt x="49169" y="202755"/>
                          <a:pt x="202691" y="49233"/>
                          <a:pt x="392070" y="49233"/>
                        </a:cubicBezTo>
                        <a:moveTo>
                          <a:pt x="392070" y="247"/>
                        </a:moveTo>
                        <a:cubicBezTo>
                          <a:pt x="175637" y="247"/>
                          <a:pt x="184" y="175701"/>
                          <a:pt x="184" y="392133"/>
                        </a:cubicBezTo>
                        <a:cubicBezTo>
                          <a:pt x="184" y="608566"/>
                          <a:pt x="175637" y="784019"/>
                          <a:pt x="392070" y="784019"/>
                        </a:cubicBezTo>
                        <a:cubicBezTo>
                          <a:pt x="608502" y="784019"/>
                          <a:pt x="783955" y="608566"/>
                          <a:pt x="783955" y="392133"/>
                        </a:cubicBezTo>
                        <a:cubicBezTo>
                          <a:pt x="783955" y="175701"/>
                          <a:pt x="608502" y="247"/>
                          <a:pt x="392070" y="247"/>
                        </a:cubicBezTo>
                        <a:close/>
                      </a:path>
                    </a:pathLst>
                  </a:custGeom>
                  <a:solidFill>
                    <a:srgbClr val="F47B20"/>
                  </a:solidFill>
                  <a:ln w="12240" cap="flat">
                    <a:noFill/>
                    <a:prstDash val="solid"/>
                    <a:miter/>
                  </a:ln>
                </p:spPr>
                <p:txBody>
                  <a:bodyPr rtlCol="0" anchor="ctr"/>
                  <a:lstStyle/>
                  <a:p>
                    <a:endParaRPr lang="en-GB"/>
                  </a:p>
                </p:txBody>
              </p:sp>
            </p:grpSp>
            <p:sp>
              <p:nvSpPr>
                <p:cNvPr id="80" name="Freeform: Shape 79">
                  <a:extLst>
                    <a:ext uri="{FF2B5EF4-FFF2-40B4-BE49-F238E27FC236}">
                      <a16:creationId xmlns:a16="http://schemas.microsoft.com/office/drawing/2014/main" id="{3B86F8A3-3688-4035-87C2-456E3517C3E2}"/>
                    </a:ext>
                  </a:extLst>
                </p:cNvPr>
                <p:cNvSpPr/>
                <p:nvPr/>
              </p:nvSpPr>
              <p:spPr>
                <a:xfrm>
                  <a:off x="3704150" y="3261223"/>
                  <a:ext cx="288648" cy="313141"/>
                </a:xfrm>
                <a:custGeom>
                  <a:avLst/>
                  <a:gdLst>
                    <a:gd name="connsiteX0" fmla="*/ 184 w 288648"/>
                    <a:gd name="connsiteY0" fmla="*/ 313389 h 313141"/>
                    <a:gd name="connsiteX1" fmla="*/ 140283 w 288648"/>
                    <a:gd name="connsiteY1" fmla="*/ 126386 h 313141"/>
                    <a:gd name="connsiteX2" fmla="*/ 262012 w 288648"/>
                    <a:gd name="connsiteY2" fmla="*/ 247 h 313141"/>
                    <a:gd name="connsiteX3" fmla="*/ 288832 w 288648"/>
                    <a:gd name="connsiteY3" fmla="*/ 247 h 313141"/>
                  </a:gdLst>
                  <a:ahLst/>
                  <a:cxnLst>
                    <a:cxn ang="0">
                      <a:pos x="connsiteX0" y="connsiteY0"/>
                    </a:cxn>
                    <a:cxn ang="0">
                      <a:pos x="connsiteX1" y="connsiteY1"/>
                    </a:cxn>
                    <a:cxn ang="0">
                      <a:pos x="connsiteX2" y="connsiteY2"/>
                    </a:cxn>
                    <a:cxn ang="0">
                      <a:pos x="connsiteX3" y="connsiteY3"/>
                    </a:cxn>
                  </a:cxnLst>
                  <a:rect l="l" t="t" r="r" b="b"/>
                  <a:pathLst>
                    <a:path w="288648" h="313141">
                      <a:moveTo>
                        <a:pt x="184" y="313389"/>
                      </a:moveTo>
                      <a:cubicBezTo>
                        <a:pt x="70407" y="272740"/>
                        <a:pt x="121006" y="205201"/>
                        <a:pt x="140283" y="126386"/>
                      </a:cubicBezTo>
                      <a:cubicBezTo>
                        <a:pt x="153632" y="74338"/>
                        <a:pt x="180084" y="247"/>
                        <a:pt x="262012" y="247"/>
                      </a:cubicBezTo>
                      <a:lnTo>
                        <a:pt x="288832" y="247"/>
                      </a:lnTo>
                    </a:path>
                  </a:pathLst>
                </a:custGeom>
                <a:noFill/>
                <a:ln w="12240" cap="rnd">
                  <a:solidFill>
                    <a:srgbClr val="0E4A7F"/>
                  </a:solidFill>
                  <a:custDash>
                    <a:ds d="0" sp="151500"/>
                  </a:custDash>
                  <a:miter/>
                </a:ln>
              </p:spPr>
              <p:txBody>
                <a:bodyPr rtlCol="0" anchor="ctr"/>
                <a:lstStyle/>
                <a:p>
                  <a:endParaRPr lang="en-GB"/>
                </a:p>
              </p:txBody>
            </p:sp>
            <p:sp>
              <p:nvSpPr>
                <p:cNvPr id="81" name="Freeform: Shape 80">
                  <a:extLst>
                    <a:ext uri="{FF2B5EF4-FFF2-40B4-BE49-F238E27FC236}">
                      <a16:creationId xmlns:a16="http://schemas.microsoft.com/office/drawing/2014/main" id="{2754659C-0409-43BC-8C0B-18E32D241604}"/>
                    </a:ext>
                  </a:extLst>
                </p:cNvPr>
                <p:cNvSpPr/>
                <p:nvPr/>
              </p:nvSpPr>
              <p:spPr>
                <a:xfrm>
                  <a:off x="3714927" y="3383443"/>
                  <a:ext cx="279463" cy="195330"/>
                </a:xfrm>
                <a:custGeom>
                  <a:avLst/>
                  <a:gdLst>
                    <a:gd name="connsiteX0" fmla="*/ 184 w 279463"/>
                    <a:gd name="connsiteY0" fmla="*/ 195578 h 195330"/>
                    <a:gd name="connsiteX1" fmla="*/ 129506 w 279463"/>
                    <a:gd name="connsiteY1" fmla="*/ 104954 h 195330"/>
                    <a:gd name="connsiteX2" fmla="*/ 251236 w 279463"/>
                    <a:gd name="connsiteY2" fmla="*/ 247 h 195330"/>
                    <a:gd name="connsiteX3" fmla="*/ 279647 w 279463"/>
                    <a:gd name="connsiteY3" fmla="*/ 247 h 195330"/>
                  </a:gdLst>
                  <a:ahLst/>
                  <a:cxnLst>
                    <a:cxn ang="0">
                      <a:pos x="connsiteX0" y="connsiteY0"/>
                    </a:cxn>
                    <a:cxn ang="0">
                      <a:pos x="connsiteX1" y="connsiteY1"/>
                    </a:cxn>
                    <a:cxn ang="0">
                      <a:pos x="connsiteX2" y="connsiteY2"/>
                    </a:cxn>
                    <a:cxn ang="0">
                      <a:pos x="connsiteX3" y="connsiteY3"/>
                    </a:cxn>
                  </a:cxnLst>
                  <a:rect l="l" t="t" r="r" b="b"/>
                  <a:pathLst>
                    <a:path w="279463" h="195330">
                      <a:moveTo>
                        <a:pt x="184" y="195578"/>
                      </a:moveTo>
                      <a:cubicBezTo>
                        <a:pt x="39740" y="193006"/>
                        <a:pt x="102319" y="192394"/>
                        <a:pt x="129506" y="104954"/>
                      </a:cubicBezTo>
                      <a:cubicBezTo>
                        <a:pt x="142855" y="61724"/>
                        <a:pt x="169307" y="247"/>
                        <a:pt x="251236" y="247"/>
                      </a:cubicBezTo>
                      <a:lnTo>
                        <a:pt x="279647" y="247"/>
                      </a:lnTo>
                    </a:path>
                  </a:pathLst>
                </a:custGeom>
                <a:noFill/>
                <a:ln w="12240" cap="rnd">
                  <a:solidFill>
                    <a:srgbClr val="D3D3D3"/>
                  </a:solidFill>
                  <a:custDash>
                    <a:ds d="0" sp="147750"/>
                  </a:custDash>
                  <a:miter/>
                </a:ln>
              </p:spPr>
              <p:txBody>
                <a:bodyPr rtlCol="0" anchor="ctr"/>
                <a:lstStyle/>
                <a:p>
                  <a:endParaRPr lang="en-GB"/>
                </a:p>
              </p:txBody>
            </p:sp>
            <p:sp>
              <p:nvSpPr>
                <p:cNvPr id="82" name="Freeform: Shape 81">
                  <a:extLst>
                    <a:ext uri="{FF2B5EF4-FFF2-40B4-BE49-F238E27FC236}">
                      <a16:creationId xmlns:a16="http://schemas.microsoft.com/office/drawing/2014/main" id="{E03DC88C-94F4-4C0F-AAC1-F1BC77A961BD}"/>
                    </a:ext>
                  </a:extLst>
                </p:cNvPr>
                <p:cNvSpPr/>
                <p:nvPr/>
              </p:nvSpPr>
              <p:spPr>
                <a:xfrm>
                  <a:off x="3674514" y="3256202"/>
                  <a:ext cx="330653" cy="330653"/>
                </a:xfrm>
                <a:custGeom>
                  <a:avLst/>
                  <a:gdLst>
                    <a:gd name="connsiteX0" fmla="*/ 330837 w 330653"/>
                    <a:gd name="connsiteY0" fmla="*/ 330901 h 330653"/>
                    <a:gd name="connsiteX1" fmla="*/ 12430 w 330653"/>
                    <a:gd name="connsiteY1" fmla="*/ 330901 h 330653"/>
                    <a:gd name="connsiteX2" fmla="*/ 184 w 330653"/>
                    <a:gd name="connsiteY2" fmla="*/ 318655 h 330653"/>
                    <a:gd name="connsiteX3" fmla="*/ 184 w 330653"/>
                    <a:gd name="connsiteY3" fmla="*/ 247 h 330653"/>
                  </a:gdLst>
                  <a:ahLst/>
                  <a:cxnLst>
                    <a:cxn ang="0">
                      <a:pos x="connsiteX0" y="connsiteY0"/>
                    </a:cxn>
                    <a:cxn ang="0">
                      <a:pos x="connsiteX1" y="connsiteY1"/>
                    </a:cxn>
                    <a:cxn ang="0">
                      <a:pos x="connsiteX2" y="connsiteY2"/>
                    </a:cxn>
                    <a:cxn ang="0">
                      <a:pos x="connsiteX3" y="connsiteY3"/>
                    </a:cxn>
                  </a:cxnLst>
                  <a:rect l="l" t="t" r="r" b="b"/>
                  <a:pathLst>
                    <a:path w="330653" h="330653">
                      <a:moveTo>
                        <a:pt x="330837" y="330901"/>
                      </a:moveTo>
                      <a:lnTo>
                        <a:pt x="12430" y="330901"/>
                      </a:lnTo>
                      <a:cubicBezTo>
                        <a:pt x="5667" y="330901"/>
                        <a:pt x="184" y="325418"/>
                        <a:pt x="184" y="318655"/>
                      </a:cubicBezTo>
                      <a:lnTo>
                        <a:pt x="184" y="247"/>
                      </a:lnTo>
                    </a:path>
                  </a:pathLst>
                </a:custGeom>
                <a:noFill/>
                <a:ln w="12240" cap="rnd">
                  <a:solidFill>
                    <a:srgbClr val="97979E"/>
                  </a:solidFill>
                  <a:prstDash val="solid"/>
                  <a:miter/>
                </a:ln>
              </p:spPr>
              <p:txBody>
                <a:bodyPr rtlCol="0" anchor="ctr"/>
                <a:lstStyle/>
                <a:p>
                  <a:endParaRPr lang="en-GB"/>
                </a:p>
              </p:txBody>
            </p:sp>
          </p:grpSp>
        </p:grpSp>
      </p:grpSp>
      <p:sp>
        <p:nvSpPr>
          <p:cNvPr id="196" name="label">
            <a:extLst>
              <a:ext uri="{FF2B5EF4-FFF2-40B4-BE49-F238E27FC236}">
                <a16:creationId xmlns:a16="http://schemas.microsoft.com/office/drawing/2014/main" id="{F0B67780-ECB5-4954-8393-842A7E21CEE5}"/>
              </a:ext>
            </a:extLst>
          </p:cNvPr>
          <p:cNvSpPr txBox="1"/>
          <p:nvPr/>
        </p:nvSpPr>
        <p:spPr>
          <a:xfrm>
            <a:off x="2145336" y="5638259"/>
            <a:ext cx="2029403" cy="276999"/>
          </a:xfrm>
          <a:prstGeom prst="rect">
            <a:avLst/>
          </a:prstGeom>
          <a:noFill/>
        </p:spPr>
        <p:txBody>
          <a:bodyPr wrap="square" rtlCol="0">
            <a:spAutoFit/>
          </a:bodyPr>
          <a:lstStyle/>
          <a:p>
            <a:pPr algn="r"/>
            <a:r>
              <a:rPr lang="en-GB" sz="1200" b="1" cap="all" spc="23" dirty="0">
                <a:solidFill>
                  <a:srgbClr val="808285"/>
                </a:solidFill>
                <a:latin typeface="FiraSans-Bold"/>
                <a:ea typeface="FiraSans-Bold"/>
                <a:sym typeface="FiraSans-Bold"/>
                <a:rtl val="0"/>
              </a:rPr>
              <a:t>Execution management</a:t>
            </a:r>
          </a:p>
        </p:txBody>
      </p:sp>
      <p:grpSp>
        <p:nvGrpSpPr>
          <p:cNvPr id="249" name="execution management">
            <a:extLst>
              <a:ext uri="{FF2B5EF4-FFF2-40B4-BE49-F238E27FC236}">
                <a16:creationId xmlns:a16="http://schemas.microsoft.com/office/drawing/2014/main" id="{3A5D592A-E5AF-47C3-8056-BB42A9783C52}"/>
              </a:ext>
            </a:extLst>
          </p:cNvPr>
          <p:cNvGrpSpPr/>
          <p:nvPr/>
        </p:nvGrpSpPr>
        <p:grpSpPr>
          <a:xfrm>
            <a:off x="3449401" y="1164660"/>
            <a:ext cx="5293198" cy="5293198"/>
            <a:chOff x="3449401" y="782401"/>
            <a:chExt cx="5293198" cy="5293198"/>
          </a:xfrm>
        </p:grpSpPr>
        <p:sp>
          <p:nvSpPr>
            <p:cNvPr id="248" name="footprint (defines pivot point)">
              <a:extLst>
                <a:ext uri="{FF2B5EF4-FFF2-40B4-BE49-F238E27FC236}">
                  <a16:creationId xmlns:a16="http://schemas.microsoft.com/office/drawing/2014/main" id="{4EBB1611-1959-4173-8C09-9140CC4CAA94}"/>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3" name="shape">
              <a:extLst>
                <a:ext uri="{FF2B5EF4-FFF2-40B4-BE49-F238E27FC236}">
                  <a16:creationId xmlns:a16="http://schemas.microsoft.com/office/drawing/2014/main" id="{ECC29D9C-32FD-4788-A2BE-F832A80051FF}"/>
                </a:ext>
              </a:extLst>
            </p:cNvPr>
            <p:cNvGrpSpPr/>
            <p:nvPr/>
          </p:nvGrpSpPr>
          <p:grpSpPr>
            <a:xfrm>
              <a:off x="4103996" y="4625721"/>
              <a:ext cx="1724909" cy="1429647"/>
              <a:chOff x="4103996" y="4625721"/>
              <a:chExt cx="1724909" cy="1429647"/>
            </a:xfrm>
          </p:grpSpPr>
          <p:sp>
            <p:nvSpPr>
              <p:cNvPr id="8" name="Freeform: Shape 7">
                <a:extLst>
                  <a:ext uri="{FF2B5EF4-FFF2-40B4-BE49-F238E27FC236}">
                    <a16:creationId xmlns:a16="http://schemas.microsoft.com/office/drawing/2014/main" id="{34A4CC9D-3C70-4487-BB33-78110E133342}"/>
                  </a:ext>
                </a:extLst>
              </p:cNvPr>
              <p:cNvSpPr/>
              <p:nvPr/>
            </p:nvSpPr>
            <p:spPr>
              <a:xfrm>
                <a:off x="4110914" y="4630740"/>
                <a:ext cx="1717991" cy="1424628"/>
              </a:xfrm>
              <a:custGeom>
                <a:avLst/>
                <a:gdLst>
                  <a:gd name="connsiteX0" fmla="*/ 1667537 w 1717991"/>
                  <a:gd name="connsiteY0" fmla="*/ 1424628 h 1424628"/>
                  <a:gd name="connsiteX1" fmla="*/ 352882 w 1717991"/>
                  <a:gd name="connsiteY1" fmla="*/ 880152 h 1424628"/>
                  <a:gd name="connsiteX2" fmla="*/ 352882 w 1717991"/>
                  <a:gd name="connsiteY2" fmla="*/ 880152 h 1424628"/>
                  <a:gd name="connsiteX3" fmla="*/ 114812 w 1717991"/>
                  <a:gd name="connsiteY3" fmla="*/ 669024 h 1424628"/>
                  <a:gd name="connsiteX4" fmla="*/ 114750 w 1717991"/>
                  <a:gd name="connsiteY4" fmla="*/ 114812 h 1424628"/>
                  <a:gd name="connsiteX5" fmla="*/ 668963 w 1717991"/>
                  <a:gd name="connsiteY5" fmla="*/ 114750 h 1424628"/>
                  <a:gd name="connsiteX6" fmla="*/ 870661 w 1717991"/>
                  <a:gd name="connsiteY6" fmla="*/ 289874 h 1424628"/>
                  <a:gd name="connsiteX7" fmla="*/ 1717992 w 1717991"/>
                  <a:gd name="connsiteY7" fmla="*/ 640734 h 1424628"/>
                  <a:gd name="connsiteX8" fmla="*/ 1574062 w 1717991"/>
                  <a:gd name="connsiteY8" fmla="*/ 1318381 h 1424628"/>
                  <a:gd name="connsiteX9" fmla="*/ 1667291 w 1717991"/>
                  <a:gd name="connsiteY9" fmla="*/ 1424506 h 14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991" h="1424628">
                    <a:moveTo>
                      <a:pt x="1667537" y="1424628"/>
                    </a:moveTo>
                    <a:cubicBezTo>
                      <a:pt x="1187638" y="1367289"/>
                      <a:pt x="732795" y="1178912"/>
                      <a:pt x="352882" y="880152"/>
                    </a:cubicBezTo>
                    <a:lnTo>
                      <a:pt x="352882" y="880152"/>
                    </a:lnTo>
                    <a:cubicBezTo>
                      <a:pt x="269344" y="814638"/>
                      <a:pt x="189842" y="744133"/>
                      <a:pt x="114812" y="669024"/>
                    </a:cubicBezTo>
                    <a:cubicBezTo>
                      <a:pt x="-38247" y="515999"/>
                      <a:pt x="-38274" y="267870"/>
                      <a:pt x="114750" y="114812"/>
                    </a:cubicBezTo>
                    <a:cubicBezTo>
                      <a:pt x="267775" y="-38247"/>
                      <a:pt x="515904" y="-38274"/>
                      <a:pt x="668963" y="114750"/>
                    </a:cubicBezTo>
                    <a:cubicBezTo>
                      <a:pt x="731992" y="177798"/>
                      <a:pt x="799392" y="236318"/>
                      <a:pt x="870661" y="289874"/>
                    </a:cubicBezTo>
                    <a:cubicBezTo>
                      <a:pt x="1118959" y="476478"/>
                      <a:pt x="1410459" y="597181"/>
                      <a:pt x="1717992" y="640734"/>
                    </a:cubicBezTo>
                    <a:cubicBezTo>
                      <a:pt x="1491120" y="788116"/>
                      <a:pt x="1426680" y="1091508"/>
                      <a:pt x="1574062" y="1318381"/>
                    </a:cubicBezTo>
                    <a:cubicBezTo>
                      <a:pt x="1599848" y="1358074"/>
                      <a:pt x="1631251" y="1393821"/>
                      <a:pt x="1667291" y="1424506"/>
                    </a:cubicBezTo>
                    <a:close/>
                  </a:path>
                </a:pathLst>
              </a:custGeom>
              <a:solidFill>
                <a:srgbClr val="F47B20"/>
              </a:solidFill>
              <a:ln w="12240" cap="flat">
                <a:noFill/>
                <a:prstDash val="solid"/>
                <a:miter/>
              </a:ln>
            </p:spPr>
            <p:txBody>
              <a:bodyPr rtlCol="0" anchor="ctr"/>
              <a:lstStyle/>
              <a:p>
                <a:endParaRPr lang="en-GB"/>
              </a:p>
            </p:txBody>
          </p:sp>
          <p:grpSp>
            <p:nvGrpSpPr>
              <p:cNvPr id="92" name="Graphic 2">
                <a:extLst>
                  <a:ext uri="{FF2B5EF4-FFF2-40B4-BE49-F238E27FC236}">
                    <a16:creationId xmlns:a16="http://schemas.microsoft.com/office/drawing/2014/main" id="{B6670D53-3D66-46E1-B6F5-5FE944F10B66}"/>
                  </a:ext>
                </a:extLst>
              </p:cNvPr>
              <p:cNvGrpSpPr/>
              <p:nvPr/>
            </p:nvGrpSpPr>
            <p:grpSpPr>
              <a:xfrm>
                <a:off x="4103996" y="4625721"/>
                <a:ext cx="783771" cy="783771"/>
                <a:chOff x="4103996" y="4625721"/>
                <a:chExt cx="783771" cy="783771"/>
              </a:xfrm>
              <a:solidFill>
                <a:srgbClr val="000000"/>
              </a:solidFill>
            </p:grpSpPr>
            <p:grpSp>
              <p:nvGrpSpPr>
                <p:cNvPr id="93" name="Graphic 2">
                  <a:extLst>
                    <a:ext uri="{FF2B5EF4-FFF2-40B4-BE49-F238E27FC236}">
                      <a16:creationId xmlns:a16="http://schemas.microsoft.com/office/drawing/2014/main" id="{7398CE62-08E7-48B6-94BC-C1E4E1436994}"/>
                    </a:ext>
                  </a:extLst>
                </p:cNvPr>
                <p:cNvGrpSpPr/>
                <p:nvPr/>
              </p:nvGrpSpPr>
              <p:grpSpPr>
                <a:xfrm>
                  <a:off x="4103996" y="4625721"/>
                  <a:ext cx="783771" cy="783771"/>
                  <a:chOff x="4103996" y="4625721"/>
                  <a:chExt cx="783771" cy="783771"/>
                </a:xfrm>
              </p:grpSpPr>
              <p:sp>
                <p:nvSpPr>
                  <p:cNvPr id="94" name="Freeform: Shape 93">
                    <a:extLst>
                      <a:ext uri="{FF2B5EF4-FFF2-40B4-BE49-F238E27FC236}">
                        <a16:creationId xmlns:a16="http://schemas.microsoft.com/office/drawing/2014/main" id="{CEB77B1D-5DD0-4BCD-8F16-A238433DAE2E}"/>
                      </a:ext>
                    </a:extLst>
                  </p:cNvPr>
                  <p:cNvSpPr/>
                  <p:nvPr/>
                </p:nvSpPr>
                <p:spPr>
                  <a:xfrm>
                    <a:off x="4128489" y="4650213"/>
                    <a:ext cx="734785" cy="734785"/>
                  </a:xfrm>
                  <a:custGeom>
                    <a:avLst/>
                    <a:gdLst>
                      <a:gd name="connsiteX0" fmla="*/ 735023 w 734785"/>
                      <a:gd name="connsiteY0" fmla="*/ 367771 h 734785"/>
                      <a:gd name="connsiteX1" fmla="*/ 367630 w 734785"/>
                      <a:gd name="connsiteY1" fmla="*/ 735163 h 734785"/>
                      <a:gd name="connsiteX2" fmla="*/ 237 w 734785"/>
                      <a:gd name="connsiteY2" fmla="*/ 367771 h 734785"/>
                      <a:gd name="connsiteX3" fmla="*/ 367630 w 734785"/>
                      <a:gd name="connsiteY3" fmla="*/ 378 h 734785"/>
                      <a:gd name="connsiteX4" fmla="*/ 735023 w 734785"/>
                      <a:gd name="connsiteY4" fmla="*/ 367771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023" y="367771"/>
                        </a:moveTo>
                        <a:cubicBezTo>
                          <a:pt x="735023" y="570676"/>
                          <a:pt x="570536" y="735163"/>
                          <a:pt x="367630" y="735163"/>
                        </a:cubicBezTo>
                        <a:cubicBezTo>
                          <a:pt x="164725" y="735163"/>
                          <a:pt x="237" y="570676"/>
                          <a:pt x="237" y="367771"/>
                        </a:cubicBezTo>
                        <a:cubicBezTo>
                          <a:pt x="237" y="164865"/>
                          <a:pt x="164725" y="378"/>
                          <a:pt x="367630" y="378"/>
                        </a:cubicBezTo>
                        <a:cubicBezTo>
                          <a:pt x="570536" y="378"/>
                          <a:pt x="735023" y="164865"/>
                          <a:pt x="735023" y="367771"/>
                        </a:cubicBezTo>
                        <a:close/>
                      </a:path>
                    </a:pathLst>
                  </a:custGeom>
                  <a:solidFill>
                    <a:srgbClr val="FFFFFF"/>
                  </a:solidFill>
                  <a:ln w="1224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2DAAD26A-55B6-483C-80BA-AED0D1069BAF}"/>
                      </a:ext>
                    </a:extLst>
                  </p:cNvPr>
                  <p:cNvSpPr/>
                  <p:nvPr/>
                </p:nvSpPr>
                <p:spPr>
                  <a:xfrm>
                    <a:off x="4103996" y="4625721"/>
                    <a:ext cx="783771" cy="783771"/>
                  </a:xfrm>
                  <a:custGeom>
                    <a:avLst/>
                    <a:gdLst>
                      <a:gd name="connsiteX0" fmla="*/ 392123 w 783771"/>
                      <a:gd name="connsiteY0" fmla="*/ 49363 h 783771"/>
                      <a:gd name="connsiteX1" fmla="*/ 735023 w 783771"/>
                      <a:gd name="connsiteY1" fmla="*/ 392263 h 783771"/>
                      <a:gd name="connsiteX2" fmla="*/ 392123 w 783771"/>
                      <a:gd name="connsiteY2" fmla="*/ 735163 h 783771"/>
                      <a:gd name="connsiteX3" fmla="*/ 49223 w 783771"/>
                      <a:gd name="connsiteY3" fmla="*/ 392263 h 783771"/>
                      <a:gd name="connsiteX4" fmla="*/ 392123 w 783771"/>
                      <a:gd name="connsiteY4" fmla="*/ 49363 h 783771"/>
                      <a:gd name="connsiteX5" fmla="*/ 392123 w 783771"/>
                      <a:gd name="connsiteY5" fmla="*/ 378 h 783771"/>
                      <a:gd name="connsiteX6" fmla="*/ 237 w 783771"/>
                      <a:gd name="connsiteY6" fmla="*/ 392263 h 783771"/>
                      <a:gd name="connsiteX7" fmla="*/ 392123 w 783771"/>
                      <a:gd name="connsiteY7" fmla="*/ 784149 h 783771"/>
                      <a:gd name="connsiteX8" fmla="*/ 784009 w 783771"/>
                      <a:gd name="connsiteY8" fmla="*/ 392263 h 783771"/>
                      <a:gd name="connsiteX9" fmla="*/ 392123 w 783771"/>
                      <a:gd name="connsiteY9" fmla="*/ 378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123" y="49363"/>
                        </a:moveTo>
                        <a:cubicBezTo>
                          <a:pt x="581502" y="49363"/>
                          <a:pt x="735023" y="202885"/>
                          <a:pt x="735023" y="392263"/>
                        </a:cubicBezTo>
                        <a:cubicBezTo>
                          <a:pt x="735023" y="581642"/>
                          <a:pt x="581502" y="735163"/>
                          <a:pt x="392123" y="735163"/>
                        </a:cubicBezTo>
                        <a:cubicBezTo>
                          <a:pt x="202745" y="735163"/>
                          <a:pt x="49223" y="581642"/>
                          <a:pt x="49223" y="392263"/>
                        </a:cubicBezTo>
                        <a:cubicBezTo>
                          <a:pt x="49223" y="202885"/>
                          <a:pt x="202745" y="49363"/>
                          <a:pt x="392123" y="49363"/>
                        </a:cubicBezTo>
                        <a:moveTo>
                          <a:pt x="392123" y="378"/>
                        </a:moveTo>
                        <a:cubicBezTo>
                          <a:pt x="175691" y="378"/>
                          <a:pt x="237" y="175831"/>
                          <a:pt x="237" y="392263"/>
                        </a:cubicBezTo>
                        <a:cubicBezTo>
                          <a:pt x="237" y="608696"/>
                          <a:pt x="175691" y="784149"/>
                          <a:pt x="392123" y="784149"/>
                        </a:cubicBezTo>
                        <a:cubicBezTo>
                          <a:pt x="608556" y="784149"/>
                          <a:pt x="784009" y="608696"/>
                          <a:pt x="784009" y="392263"/>
                        </a:cubicBezTo>
                        <a:cubicBezTo>
                          <a:pt x="784009" y="175831"/>
                          <a:pt x="608556" y="378"/>
                          <a:pt x="392123" y="378"/>
                        </a:cubicBezTo>
                        <a:close/>
                      </a:path>
                    </a:pathLst>
                  </a:custGeom>
                  <a:solidFill>
                    <a:srgbClr val="F47B20"/>
                  </a:solidFill>
                  <a:ln w="12240" cap="flat">
                    <a:noFill/>
                    <a:prstDash val="solid"/>
                    <a:miter/>
                  </a:ln>
                </p:spPr>
                <p:txBody>
                  <a:bodyPr rtlCol="0" anchor="ctr"/>
                  <a:lstStyle/>
                  <a:p>
                    <a:endParaRPr lang="en-GB"/>
                  </a:p>
                </p:txBody>
              </p:sp>
            </p:grpSp>
            <p:sp>
              <p:nvSpPr>
                <p:cNvPr id="96" name="Freeform: Shape 95">
                  <a:extLst>
                    <a:ext uri="{FF2B5EF4-FFF2-40B4-BE49-F238E27FC236}">
                      <a16:creationId xmlns:a16="http://schemas.microsoft.com/office/drawing/2014/main" id="{F22D85D0-9993-40D4-A63E-C64B4E9CC831}"/>
                    </a:ext>
                  </a:extLst>
                </p:cNvPr>
                <p:cNvSpPr/>
                <p:nvPr/>
              </p:nvSpPr>
              <p:spPr>
                <a:xfrm>
                  <a:off x="4380888" y="499176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5E573E95-043B-4CD1-96BF-BCF9CB97AA24}"/>
                    </a:ext>
                  </a:extLst>
                </p:cNvPr>
                <p:cNvSpPr/>
                <p:nvPr/>
              </p:nvSpPr>
              <p:spPr>
                <a:xfrm>
                  <a:off x="4380888" y="5040752"/>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37F89F05-7218-458D-8969-F38FCAC9284A}"/>
                    </a:ext>
                  </a:extLst>
                </p:cNvPr>
                <p:cNvSpPr/>
                <p:nvPr/>
              </p:nvSpPr>
              <p:spPr>
                <a:xfrm>
                  <a:off x="4380888" y="5089738"/>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C2D9A0AA-D410-4FDC-8DF6-488786923FA4}"/>
                    </a:ext>
                  </a:extLst>
                </p:cNvPr>
                <p:cNvSpPr/>
                <p:nvPr/>
              </p:nvSpPr>
              <p:spPr>
                <a:xfrm>
                  <a:off x="4380888" y="5138723"/>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C84C953C-3E84-4B29-B3E6-E23FE3298EA4}"/>
                    </a:ext>
                  </a:extLst>
                </p:cNvPr>
                <p:cNvSpPr/>
                <p:nvPr/>
              </p:nvSpPr>
              <p:spPr>
                <a:xfrm>
                  <a:off x="4380888" y="4991766"/>
                  <a:ext cx="48985" cy="195942"/>
                </a:xfrm>
                <a:custGeom>
                  <a:avLst/>
                  <a:gdLst>
                    <a:gd name="connsiteX0" fmla="*/ 237 w 48985"/>
                    <a:gd name="connsiteY0" fmla="*/ 378 h 195942"/>
                    <a:gd name="connsiteX1" fmla="*/ 49223 w 48985"/>
                    <a:gd name="connsiteY1" fmla="*/ 378 h 195942"/>
                    <a:gd name="connsiteX2" fmla="*/ 49223 w 48985"/>
                    <a:gd name="connsiteY2" fmla="*/ 196321 h 195942"/>
                    <a:gd name="connsiteX3" fmla="*/ 237 w 48985"/>
                    <a:gd name="connsiteY3" fmla="*/ 196321 h 195942"/>
                  </a:gdLst>
                  <a:ahLst/>
                  <a:cxnLst>
                    <a:cxn ang="0">
                      <a:pos x="connsiteX0" y="connsiteY0"/>
                    </a:cxn>
                    <a:cxn ang="0">
                      <a:pos x="connsiteX1" y="connsiteY1"/>
                    </a:cxn>
                    <a:cxn ang="0">
                      <a:pos x="connsiteX2" y="connsiteY2"/>
                    </a:cxn>
                    <a:cxn ang="0">
                      <a:pos x="connsiteX3" y="connsiteY3"/>
                    </a:cxn>
                  </a:cxnLst>
                  <a:rect l="l" t="t" r="r" b="b"/>
                  <a:pathLst>
                    <a:path w="48985" h="195942">
                      <a:moveTo>
                        <a:pt x="237" y="378"/>
                      </a:moveTo>
                      <a:lnTo>
                        <a:pt x="49223" y="378"/>
                      </a:lnTo>
                      <a:lnTo>
                        <a:pt x="49223" y="196321"/>
                      </a:lnTo>
                      <a:lnTo>
                        <a:pt x="237" y="196321"/>
                      </a:lnTo>
                      <a:close/>
                    </a:path>
                  </a:pathLst>
                </a:custGeom>
                <a:noFill/>
                <a:ln w="12240" cap="flat">
                  <a:solidFill>
                    <a:srgbClr val="97979E"/>
                  </a:solid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FF0EF48C-9794-41E0-9D7A-6C31DA0BBF7D}"/>
                    </a:ext>
                  </a:extLst>
                </p:cNvPr>
                <p:cNvSpPr/>
                <p:nvPr/>
              </p:nvSpPr>
              <p:spPr>
                <a:xfrm>
                  <a:off x="4344148" y="4869302"/>
                  <a:ext cx="122464" cy="122464"/>
                </a:xfrm>
                <a:custGeom>
                  <a:avLst/>
                  <a:gdLst>
                    <a:gd name="connsiteX0" fmla="*/ 237 w 122464"/>
                    <a:gd name="connsiteY0" fmla="*/ 378 h 122464"/>
                    <a:gd name="connsiteX1" fmla="*/ 122702 w 122464"/>
                    <a:gd name="connsiteY1" fmla="*/ 378 h 122464"/>
                    <a:gd name="connsiteX2" fmla="*/ 122702 w 122464"/>
                    <a:gd name="connsiteY2" fmla="*/ 378 h 122464"/>
                    <a:gd name="connsiteX3" fmla="*/ 122702 w 122464"/>
                    <a:gd name="connsiteY3" fmla="*/ 110596 h 122464"/>
                    <a:gd name="connsiteX4" fmla="*/ 110455 w 122464"/>
                    <a:gd name="connsiteY4" fmla="*/ 122842 h 122464"/>
                    <a:gd name="connsiteX5" fmla="*/ 12484 w 122464"/>
                    <a:gd name="connsiteY5" fmla="*/ 122842 h 122464"/>
                    <a:gd name="connsiteX6" fmla="*/ 237 w 122464"/>
                    <a:gd name="connsiteY6" fmla="*/ 110596 h 122464"/>
                    <a:gd name="connsiteX7" fmla="*/ 237 w 122464"/>
                    <a:gd name="connsiteY7" fmla="*/ 378 h 122464"/>
                    <a:gd name="connsiteX8" fmla="*/ 237 w 122464"/>
                    <a:gd name="connsiteY8" fmla="*/ 378 h 12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64" h="122464">
                      <a:moveTo>
                        <a:pt x="237" y="378"/>
                      </a:moveTo>
                      <a:lnTo>
                        <a:pt x="122702" y="378"/>
                      </a:lnTo>
                      <a:lnTo>
                        <a:pt x="122702" y="378"/>
                      </a:lnTo>
                      <a:lnTo>
                        <a:pt x="122702" y="110596"/>
                      </a:lnTo>
                      <a:cubicBezTo>
                        <a:pt x="122702" y="117359"/>
                        <a:pt x="117219" y="122842"/>
                        <a:pt x="110455" y="122842"/>
                      </a:cubicBezTo>
                      <a:lnTo>
                        <a:pt x="12484" y="122842"/>
                      </a:lnTo>
                      <a:cubicBezTo>
                        <a:pt x="5720" y="122842"/>
                        <a:pt x="237" y="117359"/>
                        <a:pt x="237" y="110596"/>
                      </a:cubicBezTo>
                      <a:lnTo>
                        <a:pt x="237" y="378"/>
                      </a:lnTo>
                      <a:lnTo>
                        <a:pt x="237" y="378"/>
                      </a:lnTo>
                      <a:close/>
                    </a:path>
                  </a:pathLst>
                </a:custGeom>
                <a:noFill/>
                <a:ln w="12240" cap="flat">
                  <a:solidFill>
                    <a:srgbClr val="97979E"/>
                  </a:solid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57BEEDE2-6F2A-4D53-B8FF-698720335FD8}"/>
                    </a:ext>
                  </a:extLst>
                </p:cNvPr>
                <p:cNvSpPr/>
                <p:nvPr/>
              </p:nvSpPr>
              <p:spPr>
                <a:xfrm>
                  <a:off x="4625816" y="4869302"/>
                  <a:ext cx="24492" cy="48985"/>
                </a:xfrm>
                <a:custGeom>
                  <a:avLst/>
                  <a:gdLst>
                    <a:gd name="connsiteX0" fmla="*/ 237 w 24492"/>
                    <a:gd name="connsiteY0" fmla="*/ 378 h 48985"/>
                    <a:gd name="connsiteX1" fmla="*/ 24730 w 24492"/>
                    <a:gd name="connsiteY1" fmla="*/ 378 h 48985"/>
                    <a:gd name="connsiteX2" fmla="*/ 24730 w 24492"/>
                    <a:gd name="connsiteY2" fmla="*/ 49363 h 48985"/>
                    <a:gd name="connsiteX3" fmla="*/ 237 w 24492"/>
                    <a:gd name="connsiteY3" fmla="*/ 49363 h 48985"/>
                  </a:gdLst>
                  <a:ahLst/>
                  <a:cxnLst>
                    <a:cxn ang="0">
                      <a:pos x="connsiteX0" y="connsiteY0"/>
                    </a:cxn>
                    <a:cxn ang="0">
                      <a:pos x="connsiteX1" y="connsiteY1"/>
                    </a:cxn>
                    <a:cxn ang="0">
                      <a:pos x="connsiteX2" y="connsiteY2"/>
                    </a:cxn>
                    <a:cxn ang="0">
                      <a:pos x="connsiteX3" y="connsiteY3"/>
                    </a:cxn>
                  </a:cxnLst>
                  <a:rect l="l" t="t" r="r" b="b"/>
                  <a:pathLst>
                    <a:path w="24492" h="48985">
                      <a:moveTo>
                        <a:pt x="237" y="378"/>
                      </a:moveTo>
                      <a:lnTo>
                        <a:pt x="24730" y="378"/>
                      </a:lnTo>
                      <a:lnTo>
                        <a:pt x="24730" y="49363"/>
                      </a:lnTo>
                      <a:lnTo>
                        <a:pt x="237" y="49363"/>
                      </a:lnTo>
                      <a:close/>
                    </a:path>
                  </a:pathLst>
                </a:custGeom>
                <a:noFill/>
                <a:ln w="12240" cap="flat">
                  <a:solidFill>
                    <a:srgbClr val="97979E"/>
                  </a:solid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6557E80E-CD5F-4046-9AF9-A247C104BB47}"/>
                    </a:ext>
                  </a:extLst>
                </p:cNvPr>
                <p:cNvSpPr/>
                <p:nvPr/>
              </p:nvSpPr>
              <p:spPr>
                <a:xfrm>
                  <a:off x="4618599" y="4918288"/>
                  <a:ext cx="38927" cy="30693"/>
                </a:xfrm>
                <a:custGeom>
                  <a:avLst/>
                  <a:gdLst>
                    <a:gd name="connsiteX0" fmla="*/ 26437 w 38927"/>
                    <a:gd name="connsiteY0" fmla="*/ 26830 h 30693"/>
                    <a:gd name="connsiteX1" fmla="*/ 16470 w 38927"/>
                    <a:gd name="connsiteY1" fmla="*/ 30335 h 30693"/>
                    <a:gd name="connsiteX2" fmla="*/ 12966 w 38927"/>
                    <a:gd name="connsiteY2" fmla="*/ 26830 h 30693"/>
                    <a:gd name="connsiteX3" fmla="*/ 1944 w 38927"/>
                    <a:gd name="connsiteY3" fmla="*/ 10542 h 30693"/>
                    <a:gd name="connsiteX4" fmla="*/ 7455 w 38927"/>
                    <a:gd name="connsiteY4" fmla="*/ 378 h 30693"/>
                    <a:gd name="connsiteX5" fmla="*/ 31948 w 38927"/>
                    <a:gd name="connsiteY5" fmla="*/ 378 h 30693"/>
                    <a:gd name="connsiteX6" fmla="*/ 37459 w 38927"/>
                    <a:gd name="connsiteY6" fmla="*/ 10542 h 3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7" h="30693">
                      <a:moveTo>
                        <a:pt x="26437" y="26830"/>
                      </a:moveTo>
                      <a:cubicBezTo>
                        <a:pt x="24652" y="30550"/>
                        <a:pt x="20190" y="32119"/>
                        <a:pt x="16470" y="30335"/>
                      </a:cubicBezTo>
                      <a:cubicBezTo>
                        <a:pt x="14937" y="29599"/>
                        <a:pt x="13701" y="28363"/>
                        <a:pt x="12966" y="26830"/>
                      </a:cubicBezTo>
                      <a:lnTo>
                        <a:pt x="1944" y="10542"/>
                      </a:lnTo>
                      <a:cubicBezTo>
                        <a:pt x="-1730" y="4909"/>
                        <a:pt x="719" y="378"/>
                        <a:pt x="7455" y="378"/>
                      </a:cubicBezTo>
                      <a:lnTo>
                        <a:pt x="31948" y="378"/>
                      </a:lnTo>
                      <a:cubicBezTo>
                        <a:pt x="38683" y="378"/>
                        <a:pt x="41132" y="4909"/>
                        <a:pt x="37459" y="10542"/>
                      </a:cubicBezTo>
                      <a:close/>
                    </a:path>
                  </a:pathLst>
                </a:custGeom>
                <a:noFill/>
                <a:ln w="12240" cap="flat">
                  <a:solidFill>
                    <a:srgbClr val="97979E"/>
                  </a:solid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48ADABF7-65A8-4E74-AAA4-E65A970FDD0E}"/>
                    </a:ext>
                  </a:extLst>
                </p:cNvPr>
                <p:cNvSpPr/>
                <p:nvPr/>
              </p:nvSpPr>
              <p:spPr>
                <a:xfrm>
                  <a:off x="4417627" y="4869302"/>
                  <a:ext cx="48985" cy="48985"/>
                </a:xfrm>
                <a:custGeom>
                  <a:avLst/>
                  <a:gdLst>
                    <a:gd name="connsiteX0" fmla="*/ 237 w 48985"/>
                    <a:gd name="connsiteY0" fmla="*/ 378 h 48985"/>
                    <a:gd name="connsiteX1" fmla="*/ 49223 w 48985"/>
                    <a:gd name="connsiteY1" fmla="*/ 378 h 48985"/>
                    <a:gd name="connsiteX2" fmla="*/ 49223 w 48985"/>
                    <a:gd name="connsiteY2" fmla="*/ 378 h 48985"/>
                    <a:gd name="connsiteX3" fmla="*/ 49223 w 48985"/>
                    <a:gd name="connsiteY3" fmla="*/ 49363 h 48985"/>
                    <a:gd name="connsiteX4" fmla="*/ 49223 w 48985"/>
                    <a:gd name="connsiteY4" fmla="*/ 49363 h 48985"/>
                    <a:gd name="connsiteX5" fmla="*/ 12484 w 48985"/>
                    <a:gd name="connsiteY5" fmla="*/ 49363 h 48985"/>
                    <a:gd name="connsiteX6" fmla="*/ 237 w 48985"/>
                    <a:gd name="connsiteY6" fmla="*/ 37117 h 48985"/>
                    <a:gd name="connsiteX7" fmla="*/ 237 w 48985"/>
                    <a:gd name="connsiteY7" fmla="*/ 378 h 48985"/>
                    <a:gd name="connsiteX8" fmla="*/ 237 w 48985"/>
                    <a:gd name="connsiteY8" fmla="*/ 378 h 4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85" h="48985">
                      <a:moveTo>
                        <a:pt x="237" y="378"/>
                      </a:moveTo>
                      <a:lnTo>
                        <a:pt x="49223" y="378"/>
                      </a:lnTo>
                      <a:lnTo>
                        <a:pt x="49223" y="378"/>
                      </a:lnTo>
                      <a:lnTo>
                        <a:pt x="49223" y="49363"/>
                      </a:lnTo>
                      <a:lnTo>
                        <a:pt x="49223" y="49363"/>
                      </a:lnTo>
                      <a:lnTo>
                        <a:pt x="12484" y="49363"/>
                      </a:lnTo>
                      <a:cubicBezTo>
                        <a:pt x="5720" y="49363"/>
                        <a:pt x="237" y="43881"/>
                        <a:pt x="237" y="37117"/>
                      </a:cubicBezTo>
                      <a:lnTo>
                        <a:pt x="237" y="378"/>
                      </a:lnTo>
                      <a:lnTo>
                        <a:pt x="237" y="378"/>
                      </a:lnTo>
                      <a:close/>
                    </a:path>
                  </a:pathLst>
                </a:custGeom>
                <a:noFill/>
                <a:ln w="12240" cap="flat">
                  <a:solidFill>
                    <a:srgbClr val="0E4A7F"/>
                  </a:solid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6A672B16-F78F-4AC6-9B6B-AD27DA5620A4}"/>
                    </a:ext>
                  </a:extLst>
                </p:cNvPr>
                <p:cNvSpPr/>
                <p:nvPr/>
              </p:nvSpPr>
              <p:spPr>
                <a:xfrm>
                  <a:off x="4356395" y="5187709"/>
                  <a:ext cx="97971" cy="24492"/>
                </a:xfrm>
                <a:custGeom>
                  <a:avLst/>
                  <a:gdLst>
                    <a:gd name="connsiteX0" fmla="*/ 98209 w 97971"/>
                    <a:gd name="connsiteY0" fmla="*/ 12624 h 24492"/>
                    <a:gd name="connsiteX1" fmla="*/ 85962 w 97971"/>
                    <a:gd name="connsiteY1" fmla="*/ 24871 h 24492"/>
                    <a:gd name="connsiteX2" fmla="*/ 12484 w 97971"/>
                    <a:gd name="connsiteY2" fmla="*/ 24871 h 24492"/>
                    <a:gd name="connsiteX3" fmla="*/ 237 w 97971"/>
                    <a:gd name="connsiteY3" fmla="*/ 12624 h 24492"/>
                    <a:gd name="connsiteX4" fmla="*/ 237 w 97971"/>
                    <a:gd name="connsiteY4" fmla="*/ 12624 h 24492"/>
                    <a:gd name="connsiteX5" fmla="*/ 12484 w 97971"/>
                    <a:gd name="connsiteY5" fmla="*/ 378 h 24492"/>
                    <a:gd name="connsiteX6" fmla="*/ 85962 w 97971"/>
                    <a:gd name="connsiteY6" fmla="*/ 378 h 24492"/>
                    <a:gd name="connsiteX7" fmla="*/ 98209 w 97971"/>
                    <a:gd name="connsiteY7" fmla="*/ 12624 h 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71" h="24492">
                      <a:moveTo>
                        <a:pt x="98209" y="12624"/>
                      </a:moveTo>
                      <a:cubicBezTo>
                        <a:pt x="98209" y="19388"/>
                        <a:pt x="92726" y="24871"/>
                        <a:pt x="85962" y="24871"/>
                      </a:cubicBezTo>
                      <a:lnTo>
                        <a:pt x="12484" y="24871"/>
                      </a:lnTo>
                      <a:cubicBezTo>
                        <a:pt x="5720" y="24871"/>
                        <a:pt x="237" y="19388"/>
                        <a:pt x="237" y="12624"/>
                      </a:cubicBezTo>
                      <a:lnTo>
                        <a:pt x="237" y="12624"/>
                      </a:lnTo>
                      <a:cubicBezTo>
                        <a:pt x="237" y="5861"/>
                        <a:pt x="5720" y="378"/>
                        <a:pt x="12484" y="378"/>
                      </a:cubicBezTo>
                      <a:lnTo>
                        <a:pt x="85962" y="378"/>
                      </a:lnTo>
                      <a:cubicBezTo>
                        <a:pt x="92726" y="378"/>
                        <a:pt x="98209" y="5861"/>
                        <a:pt x="98209" y="12624"/>
                      </a:cubicBezTo>
                      <a:close/>
                    </a:path>
                  </a:pathLst>
                </a:custGeom>
                <a:noFill/>
                <a:ln w="12240" cap="flat">
                  <a:solidFill>
                    <a:srgbClr val="97979E"/>
                  </a:solid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84CD52E4-F814-426C-84DA-6EB1137CEECE}"/>
                    </a:ext>
                  </a:extLst>
                </p:cNvPr>
                <p:cNvSpPr/>
                <p:nvPr/>
              </p:nvSpPr>
              <p:spPr>
                <a:xfrm>
                  <a:off x="4613570" y="4948904"/>
                  <a:ext cx="48985" cy="79701"/>
                </a:xfrm>
                <a:custGeom>
                  <a:avLst/>
                  <a:gdLst>
                    <a:gd name="connsiteX0" fmla="*/ 238 w 48985"/>
                    <a:gd name="connsiteY0" fmla="*/ 55487 h 79701"/>
                    <a:gd name="connsiteX1" fmla="*/ 24630 w 48985"/>
                    <a:gd name="connsiteY1" fmla="*/ 80079 h 79701"/>
                    <a:gd name="connsiteX2" fmla="*/ 49223 w 48985"/>
                    <a:gd name="connsiteY2" fmla="*/ 55687 h 79701"/>
                    <a:gd name="connsiteX3" fmla="*/ 32446 w 48985"/>
                    <a:gd name="connsiteY3" fmla="*/ 32341 h 79701"/>
                    <a:gd name="connsiteX4" fmla="*/ 24730 w 48985"/>
                    <a:gd name="connsiteY4" fmla="*/ 20094 h 79701"/>
                    <a:gd name="connsiteX5" fmla="*/ 24730 w 48985"/>
                    <a:gd name="connsiteY5" fmla="*/ 378 h 7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5" h="79701">
                      <a:moveTo>
                        <a:pt x="238" y="55487"/>
                      </a:moveTo>
                      <a:cubicBezTo>
                        <a:pt x="182" y="69014"/>
                        <a:pt x="11103" y="80024"/>
                        <a:pt x="24630" y="80079"/>
                      </a:cubicBezTo>
                      <a:cubicBezTo>
                        <a:pt x="38157" y="80135"/>
                        <a:pt x="49168" y="69214"/>
                        <a:pt x="49223" y="55687"/>
                      </a:cubicBezTo>
                      <a:cubicBezTo>
                        <a:pt x="49266" y="45096"/>
                        <a:pt x="42497" y="35677"/>
                        <a:pt x="32446" y="32341"/>
                      </a:cubicBezTo>
                      <a:cubicBezTo>
                        <a:pt x="27479" y="30378"/>
                        <a:pt x="24357" y="25422"/>
                        <a:pt x="24730" y="20094"/>
                      </a:cubicBezTo>
                      <a:lnTo>
                        <a:pt x="24730" y="378"/>
                      </a:lnTo>
                    </a:path>
                  </a:pathLst>
                </a:custGeom>
                <a:noFill/>
                <a:ln w="12240" cap="flat">
                  <a:solidFill>
                    <a:srgbClr val="97979E"/>
                  </a:solid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8CC57496-DA1F-4D1A-A620-66E9D82A9E90}"/>
                    </a:ext>
                  </a:extLst>
                </p:cNvPr>
                <p:cNvSpPr/>
                <p:nvPr/>
              </p:nvSpPr>
              <p:spPr>
                <a:xfrm>
                  <a:off x="4307409"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F4616DA2-4E04-451E-B501-339057765FA0}"/>
                    </a:ext>
                  </a:extLst>
                </p:cNvPr>
                <p:cNvSpPr/>
                <p:nvPr/>
              </p:nvSpPr>
              <p:spPr>
                <a:xfrm>
                  <a:off x="4356395"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52F954BE-B828-4C27-9D28-B9148975D90E}"/>
                    </a:ext>
                  </a:extLst>
                </p:cNvPr>
                <p:cNvSpPr/>
                <p:nvPr/>
              </p:nvSpPr>
              <p:spPr>
                <a:xfrm>
                  <a:off x="4405381"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A80111BF-C368-47D3-82F2-36A82CA64FE9}"/>
                    </a:ext>
                  </a:extLst>
                </p:cNvPr>
                <p:cNvSpPr/>
                <p:nvPr/>
              </p:nvSpPr>
              <p:spPr>
                <a:xfrm>
                  <a:off x="4454366"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66B420A3-D30A-467B-B1AC-29EAADED71EF}"/>
                    </a:ext>
                  </a:extLst>
                </p:cNvPr>
                <p:cNvSpPr/>
                <p:nvPr/>
              </p:nvSpPr>
              <p:spPr>
                <a:xfrm>
                  <a:off x="4503352"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D5408152-6547-4413-B27B-11300B232CD4}"/>
                    </a:ext>
                  </a:extLst>
                </p:cNvPr>
                <p:cNvSpPr/>
                <p:nvPr/>
              </p:nvSpPr>
              <p:spPr>
                <a:xfrm>
                  <a:off x="4552338"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F4C53A5A-0EED-4A17-B557-26460346C5F4}"/>
                    </a:ext>
                  </a:extLst>
                </p:cNvPr>
                <p:cNvSpPr/>
                <p:nvPr/>
              </p:nvSpPr>
              <p:spPr>
                <a:xfrm>
                  <a:off x="4601323" y="4826439"/>
                  <a:ext cx="42862" cy="42862"/>
                </a:xfrm>
                <a:custGeom>
                  <a:avLst/>
                  <a:gdLst>
                    <a:gd name="connsiteX0" fmla="*/ 43100 w 42862"/>
                    <a:gd name="connsiteY0" fmla="*/ 378 h 42862"/>
                    <a:gd name="connsiteX1" fmla="*/ 237 w 42862"/>
                    <a:gd name="connsiteY1" fmla="*/ 43240 h 42862"/>
                  </a:gdLst>
                  <a:ahLst/>
                  <a:cxnLst>
                    <a:cxn ang="0">
                      <a:pos x="connsiteX0" y="connsiteY0"/>
                    </a:cxn>
                    <a:cxn ang="0">
                      <a:pos x="connsiteX1" y="connsiteY1"/>
                    </a:cxn>
                  </a:cxnLst>
                  <a:rect l="l" t="t" r="r" b="b"/>
                  <a:pathLst>
                    <a:path w="42862" h="42862">
                      <a:moveTo>
                        <a:pt x="43100" y="378"/>
                      </a:moveTo>
                      <a:lnTo>
                        <a:pt x="237" y="43240"/>
                      </a:lnTo>
                    </a:path>
                  </a:pathLst>
                </a:custGeom>
                <a:ln w="12240" cap="flat">
                  <a:solidFill>
                    <a:srgbClr val="D3D3D3"/>
                  </a:solid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6328A1C-4A62-4A91-9F29-B5266801B849}"/>
                    </a:ext>
                  </a:extLst>
                </p:cNvPr>
                <p:cNvSpPr/>
                <p:nvPr/>
              </p:nvSpPr>
              <p:spPr>
                <a:xfrm>
                  <a:off x="4295163" y="4820316"/>
                  <a:ext cx="385945" cy="48985"/>
                </a:xfrm>
                <a:custGeom>
                  <a:avLst/>
                  <a:gdLst>
                    <a:gd name="connsiteX0" fmla="*/ 383428 w 385945"/>
                    <a:gd name="connsiteY0" fmla="*/ 40668 h 48985"/>
                    <a:gd name="connsiteX1" fmla="*/ 379877 w 385945"/>
                    <a:gd name="connsiteY1" fmla="*/ 49363 h 48985"/>
                    <a:gd name="connsiteX2" fmla="*/ 12484 w 385945"/>
                    <a:gd name="connsiteY2" fmla="*/ 49363 h 48985"/>
                    <a:gd name="connsiteX3" fmla="*/ 237 w 385945"/>
                    <a:gd name="connsiteY3" fmla="*/ 37117 h 48985"/>
                    <a:gd name="connsiteX4" fmla="*/ 237 w 385945"/>
                    <a:gd name="connsiteY4" fmla="*/ 12624 h 48985"/>
                    <a:gd name="connsiteX5" fmla="*/ 12484 w 385945"/>
                    <a:gd name="connsiteY5" fmla="*/ 378 h 48985"/>
                    <a:gd name="connsiteX6" fmla="*/ 330891 w 385945"/>
                    <a:gd name="connsiteY6" fmla="*/ 378 h 48985"/>
                    <a:gd name="connsiteX7" fmla="*/ 351832 w 385945"/>
                    <a:gd name="connsiteY7" fmla="*/ 8950 h 4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945" h="48985">
                      <a:moveTo>
                        <a:pt x="383428" y="40668"/>
                      </a:moveTo>
                      <a:cubicBezTo>
                        <a:pt x="388204" y="45445"/>
                        <a:pt x="386612" y="49363"/>
                        <a:pt x="379877" y="49363"/>
                      </a:cubicBezTo>
                      <a:lnTo>
                        <a:pt x="12484" y="49363"/>
                      </a:lnTo>
                      <a:cubicBezTo>
                        <a:pt x="5720" y="49363"/>
                        <a:pt x="237" y="43881"/>
                        <a:pt x="237" y="37117"/>
                      </a:cubicBezTo>
                      <a:lnTo>
                        <a:pt x="237" y="12624"/>
                      </a:lnTo>
                      <a:cubicBezTo>
                        <a:pt x="237" y="5861"/>
                        <a:pt x="5720" y="378"/>
                        <a:pt x="12484" y="378"/>
                      </a:cubicBezTo>
                      <a:lnTo>
                        <a:pt x="330891" y="378"/>
                      </a:lnTo>
                      <a:cubicBezTo>
                        <a:pt x="338645" y="764"/>
                        <a:pt x="346033" y="3789"/>
                        <a:pt x="351832" y="8950"/>
                      </a:cubicBezTo>
                      <a:close/>
                    </a:path>
                  </a:pathLst>
                </a:custGeom>
                <a:noFill/>
                <a:ln w="12240" cap="flat">
                  <a:solidFill>
                    <a:srgbClr val="97979E"/>
                  </a:solidFill>
                  <a:prstDash val="solid"/>
                  <a:miter/>
                </a:ln>
              </p:spPr>
              <p:txBody>
                <a:bodyPr rtlCol="0" anchor="ctr"/>
                <a:lstStyle/>
                <a:p>
                  <a:endParaRPr lang="en-GB"/>
                </a:p>
              </p:txBody>
            </p:sp>
          </p:grpSp>
        </p:grpSp>
      </p:grpSp>
      <p:sp>
        <p:nvSpPr>
          <p:cNvPr id="170" name="label">
            <a:extLst>
              <a:ext uri="{FF2B5EF4-FFF2-40B4-BE49-F238E27FC236}">
                <a16:creationId xmlns:a16="http://schemas.microsoft.com/office/drawing/2014/main" id="{9D68F064-C527-48DC-969A-B27A7E4F48F8}"/>
              </a:ext>
            </a:extLst>
          </p:cNvPr>
          <p:cNvSpPr txBox="1"/>
          <p:nvPr/>
        </p:nvSpPr>
        <p:spPr>
          <a:xfrm>
            <a:off x="4986305" y="6570659"/>
            <a:ext cx="2219390" cy="276999"/>
          </a:xfrm>
          <a:prstGeom prst="rect">
            <a:avLst/>
          </a:prstGeom>
          <a:noFill/>
        </p:spPr>
        <p:txBody>
          <a:bodyPr wrap="square" rtlCol="0">
            <a:spAutoFit/>
          </a:bodyPr>
          <a:lstStyle/>
          <a:p>
            <a:pPr algn="ctr"/>
            <a:r>
              <a:rPr lang="en-GB" sz="1200" b="1" cap="all" spc="23" dirty="0">
                <a:solidFill>
                  <a:srgbClr val="808285"/>
                </a:solidFill>
                <a:latin typeface="FiraSans-Bold"/>
                <a:ea typeface="FiraSans-Bold"/>
                <a:sym typeface="FiraSans-Bold"/>
                <a:rtl val="0"/>
              </a:rPr>
              <a:t>TENDERING &amp; contracting</a:t>
            </a:r>
          </a:p>
        </p:txBody>
      </p:sp>
      <p:grpSp>
        <p:nvGrpSpPr>
          <p:cNvPr id="247" name="tendering &amp; contracting">
            <a:extLst>
              <a:ext uri="{FF2B5EF4-FFF2-40B4-BE49-F238E27FC236}">
                <a16:creationId xmlns:a16="http://schemas.microsoft.com/office/drawing/2014/main" id="{0F3398E4-C56B-40AD-8F79-6F243B62D5C5}"/>
              </a:ext>
            </a:extLst>
          </p:cNvPr>
          <p:cNvGrpSpPr/>
          <p:nvPr/>
        </p:nvGrpSpPr>
        <p:grpSpPr>
          <a:xfrm>
            <a:off x="3449401" y="1164660"/>
            <a:ext cx="5293198" cy="5293198"/>
            <a:chOff x="3449401" y="782401"/>
            <a:chExt cx="5293198" cy="5293198"/>
          </a:xfrm>
        </p:grpSpPr>
        <p:sp>
          <p:nvSpPr>
            <p:cNvPr id="246" name="footprint (defines pivot point)">
              <a:extLst>
                <a:ext uri="{FF2B5EF4-FFF2-40B4-BE49-F238E27FC236}">
                  <a16:creationId xmlns:a16="http://schemas.microsoft.com/office/drawing/2014/main" id="{1F313625-E680-4879-86DF-72D53D11ACE5}"/>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2" name="shape">
              <a:extLst>
                <a:ext uri="{FF2B5EF4-FFF2-40B4-BE49-F238E27FC236}">
                  <a16:creationId xmlns:a16="http://schemas.microsoft.com/office/drawing/2014/main" id="{F3D7D498-26B2-4AF1-93C5-5746D6F3135B}"/>
                </a:ext>
              </a:extLst>
            </p:cNvPr>
            <p:cNvGrpSpPr/>
            <p:nvPr/>
          </p:nvGrpSpPr>
          <p:grpSpPr>
            <a:xfrm>
              <a:off x="5696644" y="4920615"/>
              <a:ext cx="2031683" cy="1153735"/>
              <a:chOff x="5696644" y="4920615"/>
              <a:chExt cx="2031683" cy="1153735"/>
            </a:xfrm>
          </p:grpSpPr>
          <p:sp>
            <p:nvSpPr>
              <p:cNvPr id="9" name="Freeform: Shape 8">
                <a:extLst>
                  <a:ext uri="{FF2B5EF4-FFF2-40B4-BE49-F238E27FC236}">
                    <a16:creationId xmlns:a16="http://schemas.microsoft.com/office/drawing/2014/main" id="{42F273B0-8EF1-44C5-987B-5523CA4C4345}"/>
                  </a:ext>
                </a:extLst>
              </p:cNvPr>
              <p:cNvSpPr/>
              <p:nvPr/>
            </p:nvSpPr>
            <p:spPr>
              <a:xfrm>
                <a:off x="5699183" y="4920615"/>
                <a:ext cx="2029144" cy="1153735"/>
              </a:xfrm>
              <a:custGeom>
                <a:avLst/>
                <a:gdLst>
                  <a:gd name="connsiteX0" fmla="*/ 2029143 w 2029144"/>
                  <a:gd name="connsiteY0" fmla="*/ 590278 h 1153735"/>
                  <a:gd name="connsiteX1" fmla="*/ 714489 w 2029144"/>
                  <a:gd name="connsiteY1" fmla="*/ 1134999 h 1153735"/>
                  <a:gd name="connsiteX2" fmla="*/ 714489 w 2029144"/>
                  <a:gd name="connsiteY2" fmla="*/ 1134999 h 1153735"/>
                  <a:gd name="connsiteX3" fmla="*/ 407104 w 2029144"/>
                  <a:gd name="connsiteY3" fmla="*/ 1153736 h 1153735"/>
                  <a:gd name="connsiteX4" fmla="*/ 386897 w 2029144"/>
                  <a:gd name="connsiteY4" fmla="*/ 1153736 h 1153735"/>
                  <a:gd name="connsiteX5" fmla="*/ 33 w 2029144"/>
                  <a:gd name="connsiteY5" fmla="*/ 756829 h 1153735"/>
                  <a:gd name="connsiteX6" fmla="*/ 396940 w 2029144"/>
                  <a:gd name="connsiteY6" fmla="*/ 369965 h 1153735"/>
                  <a:gd name="connsiteX7" fmla="*/ 663789 w 2029144"/>
                  <a:gd name="connsiteY7" fmla="*/ 350983 h 1153735"/>
                  <a:gd name="connsiteX8" fmla="*/ 1511243 w 2029144"/>
                  <a:gd name="connsiteY8" fmla="*/ 0 h 1153735"/>
                  <a:gd name="connsiteX9" fmla="*/ 1888414 w 2029144"/>
                  <a:gd name="connsiteY9" fmla="*/ 581086 h 1153735"/>
                  <a:gd name="connsiteX10" fmla="*/ 2029144 w 2029144"/>
                  <a:gd name="connsiteY10" fmla="*/ 590278 h 115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9144" h="1153735">
                    <a:moveTo>
                      <a:pt x="2029143" y="590278"/>
                    </a:moveTo>
                    <a:cubicBezTo>
                      <a:pt x="1649255" y="889119"/>
                      <a:pt x="1194411" y="1077582"/>
                      <a:pt x="714489" y="1134999"/>
                    </a:cubicBezTo>
                    <a:lnTo>
                      <a:pt x="714489" y="1134999"/>
                    </a:lnTo>
                    <a:cubicBezTo>
                      <a:pt x="612477" y="1147196"/>
                      <a:pt x="509842" y="1153453"/>
                      <a:pt x="407104" y="1153736"/>
                    </a:cubicBezTo>
                    <a:lnTo>
                      <a:pt x="386897" y="1153736"/>
                    </a:lnTo>
                    <a:cubicBezTo>
                      <a:pt x="170465" y="1150963"/>
                      <a:pt x="-2740" y="973262"/>
                      <a:pt x="33" y="756829"/>
                    </a:cubicBezTo>
                    <a:cubicBezTo>
                      <a:pt x="2806" y="540396"/>
                      <a:pt x="180507" y="367191"/>
                      <a:pt x="396940" y="369965"/>
                    </a:cubicBezTo>
                    <a:cubicBezTo>
                      <a:pt x="486229" y="370012"/>
                      <a:pt x="575406" y="363668"/>
                      <a:pt x="663789" y="350983"/>
                    </a:cubicBezTo>
                    <a:cubicBezTo>
                      <a:pt x="971376" y="307413"/>
                      <a:pt x="1262921" y="186666"/>
                      <a:pt x="1511243" y="0"/>
                    </a:cubicBezTo>
                    <a:cubicBezTo>
                      <a:pt x="1454933" y="264616"/>
                      <a:pt x="1623798" y="524777"/>
                      <a:pt x="1888414" y="581086"/>
                    </a:cubicBezTo>
                    <a:cubicBezTo>
                      <a:pt x="1934635" y="590922"/>
                      <a:pt x="1982036" y="594018"/>
                      <a:pt x="2029144" y="590278"/>
                    </a:cubicBezTo>
                    <a:close/>
                  </a:path>
                </a:pathLst>
              </a:custGeom>
              <a:solidFill>
                <a:srgbClr val="0E4A7F"/>
              </a:solidFill>
              <a:ln w="12240" cap="flat">
                <a:noFill/>
                <a:prstDash val="solid"/>
                <a:miter/>
              </a:ln>
            </p:spPr>
            <p:txBody>
              <a:bodyPr rtlCol="0" anchor="ctr"/>
              <a:lstStyle/>
              <a:p>
                <a:endParaRPr lang="en-GB"/>
              </a:p>
            </p:txBody>
          </p:sp>
          <p:grpSp>
            <p:nvGrpSpPr>
              <p:cNvPr id="65" name="Graphic 2">
                <a:extLst>
                  <a:ext uri="{FF2B5EF4-FFF2-40B4-BE49-F238E27FC236}">
                    <a16:creationId xmlns:a16="http://schemas.microsoft.com/office/drawing/2014/main" id="{A765ED6E-AFCC-4443-AD1E-494D80EC041B}"/>
                  </a:ext>
                </a:extLst>
              </p:cNvPr>
              <p:cNvGrpSpPr/>
              <p:nvPr/>
            </p:nvGrpSpPr>
            <p:grpSpPr>
              <a:xfrm>
                <a:off x="5696644" y="5290457"/>
                <a:ext cx="783771" cy="783771"/>
                <a:chOff x="5696644" y="5290457"/>
                <a:chExt cx="783771" cy="783771"/>
              </a:xfrm>
              <a:solidFill>
                <a:srgbClr val="000000"/>
              </a:solidFill>
            </p:grpSpPr>
            <p:grpSp>
              <p:nvGrpSpPr>
                <p:cNvPr id="66" name="Graphic 2">
                  <a:extLst>
                    <a:ext uri="{FF2B5EF4-FFF2-40B4-BE49-F238E27FC236}">
                      <a16:creationId xmlns:a16="http://schemas.microsoft.com/office/drawing/2014/main" id="{4D9550BD-954E-490B-AFBC-406081B8AD7E}"/>
                    </a:ext>
                  </a:extLst>
                </p:cNvPr>
                <p:cNvGrpSpPr/>
                <p:nvPr/>
              </p:nvGrpSpPr>
              <p:grpSpPr>
                <a:xfrm>
                  <a:off x="5696644" y="5290457"/>
                  <a:ext cx="783771" cy="783771"/>
                  <a:chOff x="5696644" y="5290457"/>
                  <a:chExt cx="783771" cy="783771"/>
                </a:xfrm>
              </p:grpSpPr>
              <p:sp>
                <p:nvSpPr>
                  <p:cNvPr id="67" name="Freeform: Shape 66">
                    <a:extLst>
                      <a:ext uri="{FF2B5EF4-FFF2-40B4-BE49-F238E27FC236}">
                        <a16:creationId xmlns:a16="http://schemas.microsoft.com/office/drawing/2014/main" id="{446B3E41-2E4F-473C-A79D-CDB446BEF45C}"/>
                      </a:ext>
                    </a:extLst>
                  </p:cNvPr>
                  <p:cNvSpPr/>
                  <p:nvPr/>
                </p:nvSpPr>
                <p:spPr>
                  <a:xfrm>
                    <a:off x="5721137" y="5314950"/>
                    <a:ext cx="734785" cy="734785"/>
                  </a:xfrm>
                  <a:custGeom>
                    <a:avLst/>
                    <a:gdLst>
                      <a:gd name="connsiteX0" fmla="*/ 735153 w 734785"/>
                      <a:gd name="connsiteY0" fmla="*/ 367825 h 734785"/>
                      <a:gd name="connsiteX1" fmla="*/ 367760 w 734785"/>
                      <a:gd name="connsiteY1" fmla="*/ 735218 h 734785"/>
                      <a:gd name="connsiteX2" fmla="*/ 367 w 734785"/>
                      <a:gd name="connsiteY2" fmla="*/ 367825 h 734785"/>
                      <a:gd name="connsiteX3" fmla="*/ 367760 w 734785"/>
                      <a:gd name="connsiteY3" fmla="*/ 432 h 734785"/>
                      <a:gd name="connsiteX4" fmla="*/ 735153 w 734785"/>
                      <a:gd name="connsiteY4" fmla="*/ 367825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153" y="367825"/>
                        </a:moveTo>
                        <a:cubicBezTo>
                          <a:pt x="735153" y="570730"/>
                          <a:pt x="570666" y="735218"/>
                          <a:pt x="367760" y="735218"/>
                        </a:cubicBezTo>
                        <a:cubicBezTo>
                          <a:pt x="164855" y="735218"/>
                          <a:pt x="367" y="570730"/>
                          <a:pt x="367" y="367825"/>
                        </a:cubicBezTo>
                        <a:cubicBezTo>
                          <a:pt x="367" y="164919"/>
                          <a:pt x="164855" y="432"/>
                          <a:pt x="367760" y="432"/>
                        </a:cubicBezTo>
                        <a:cubicBezTo>
                          <a:pt x="570666" y="432"/>
                          <a:pt x="735153" y="164919"/>
                          <a:pt x="735153" y="367825"/>
                        </a:cubicBezTo>
                        <a:close/>
                      </a:path>
                    </a:pathLst>
                  </a:custGeom>
                  <a:solidFill>
                    <a:srgbClr val="FFFFFF"/>
                  </a:solidFill>
                  <a:ln w="1224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214442F-17B9-435B-906A-7D5329C19B53}"/>
                      </a:ext>
                    </a:extLst>
                  </p:cNvPr>
                  <p:cNvSpPr/>
                  <p:nvPr/>
                </p:nvSpPr>
                <p:spPr>
                  <a:xfrm>
                    <a:off x="5696644" y="5290457"/>
                    <a:ext cx="783771" cy="783771"/>
                  </a:xfrm>
                  <a:custGeom>
                    <a:avLst/>
                    <a:gdLst>
                      <a:gd name="connsiteX0" fmla="*/ 392253 w 783771"/>
                      <a:gd name="connsiteY0" fmla="*/ 49418 h 783771"/>
                      <a:gd name="connsiteX1" fmla="*/ 735153 w 783771"/>
                      <a:gd name="connsiteY1" fmla="*/ 392318 h 783771"/>
                      <a:gd name="connsiteX2" fmla="*/ 392253 w 783771"/>
                      <a:gd name="connsiteY2" fmla="*/ 735218 h 783771"/>
                      <a:gd name="connsiteX3" fmla="*/ 49353 w 783771"/>
                      <a:gd name="connsiteY3" fmla="*/ 392318 h 783771"/>
                      <a:gd name="connsiteX4" fmla="*/ 392253 w 783771"/>
                      <a:gd name="connsiteY4" fmla="*/ 49418 h 783771"/>
                      <a:gd name="connsiteX5" fmla="*/ 392253 w 783771"/>
                      <a:gd name="connsiteY5" fmla="*/ 432 h 783771"/>
                      <a:gd name="connsiteX6" fmla="*/ 367 w 783771"/>
                      <a:gd name="connsiteY6" fmla="*/ 392318 h 783771"/>
                      <a:gd name="connsiteX7" fmla="*/ 392253 w 783771"/>
                      <a:gd name="connsiteY7" fmla="*/ 784203 h 783771"/>
                      <a:gd name="connsiteX8" fmla="*/ 784139 w 783771"/>
                      <a:gd name="connsiteY8" fmla="*/ 392318 h 783771"/>
                      <a:gd name="connsiteX9" fmla="*/ 392253 w 783771"/>
                      <a:gd name="connsiteY9" fmla="*/ 432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253" y="49418"/>
                        </a:moveTo>
                        <a:cubicBezTo>
                          <a:pt x="581632" y="49418"/>
                          <a:pt x="735153" y="202939"/>
                          <a:pt x="735153" y="392318"/>
                        </a:cubicBezTo>
                        <a:cubicBezTo>
                          <a:pt x="735153" y="581696"/>
                          <a:pt x="581632" y="735218"/>
                          <a:pt x="392253" y="735218"/>
                        </a:cubicBezTo>
                        <a:cubicBezTo>
                          <a:pt x="202875" y="735218"/>
                          <a:pt x="49353" y="581696"/>
                          <a:pt x="49353" y="392318"/>
                        </a:cubicBezTo>
                        <a:cubicBezTo>
                          <a:pt x="49353" y="202939"/>
                          <a:pt x="202875" y="49418"/>
                          <a:pt x="392253" y="49418"/>
                        </a:cubicBezTo>
                        <a:moveTo>
                          <a:pt x="392253" y="432"/>
                        </a:moveTo>
                        <a:cubicBezTo>
                          <a:pt x="175821" y="432"/>
                          <a:pt x="367" y="175885"/>
                          <a:pt x="367" y="392318"/>
                        </a:cubicBezTo>
                        <a:cubicBezTo>
                          <a:pt x="367" y="608750"/>
                          <a:pt x="175821" y="784203"/>
                          <a:pt x="392253" y="784203"/>
                        </a:cubicBezTo>
                        <a:cubicBezTo>
                          <a:pt x="608686" y="784203"/>
                          <a:pt x="784139" y="608750"/>
                          <a:pt x="784139" y="392318"/>
                        </a:cubicBezTo>
                        <a:cubicBezTo>
                          <a:pt x="784139" y="175885"/>
                          <a:pt x="608686" y="432"/>
                          <a:pt x="392253" y="432"/>
                        </a:cubicBezTo>
                        <a:close/>
                      </a:path>
                    </a:pathLst>
                  </a:custGeom>
                  <a:solidFill>
                    <a:srgbClr val="0E4A7F"/>
                  </a:solidFill>
                  <a:ln w="12240" cap="flat">
                    <a:noFill/>
                    <a:prstDash val="solid"/>
                    <a:miter/>
                  </a:ln>
                </p:spPr>
                <p:txBody>
                  <a:bodyPr rtlCol="0" anchor="ctr"/>
                  <a:lstStyle/>
                  <a:p>
                    <a:endParaRPr lang="en-GB"/>
                  </a:p>
                </p:txBody>
              </p:sp>
            </p:grpSp>
            <p:sp>
              <p:nvSpPr>
                <p:cNvPr id="69" name="Freeform: Shape 68">
                  <a:extLst>
                    <a:ext uri="{FF2B5EF4-FFF2-40B4-BE49-F238E27FC236}">
                      <a16:creationId xmlns:a16="http://schemas.microsoft.com/office/drawing/2014/main" id="{32944701-58DB-460C-A04E-ED22D451821E}"/>
                    </a:ext>
                  </a:extLst>
                </p:cNvPr>
                <p:cNvSpPr/>
                <p:nvPr/>
              </p:nvSpPr>
              <p:spPr>
                <a:xfrm>
                  <a:off x="5961289" y="5840199"/>
                  <a:ext cx="195942" cy="24492"/>
                </a:xfrm>
                <a:custGeom>
                  <a:avLst/>
                  <a:gdLst>
                    <a:gd name="connsiteX0" fmla="*/ 196310 w 195942"/>
                    <a:gd name="connsiteY0" fmla="*/ 12678 h 24492"/>
                    <a:gd name="connsiteX1" fmla="*/ 184064 w 195942"/>
                    <a:gd name="connsiteY1" fmla="*/ 24925 h 24492"/>
                    <a:gd name="connsiteX2" fmla="*/ 12614 w 195942"/>
                    <a:gd name="connsiteY2" fmla="*/ 24925 h 24492"/>
                    <a:gd name="connsiteX3" fmla="*/ 367 w 195942"/>
                    <a:gd name="connsiteY3" fmla="*/ 12678 h 24492"/>
                    <a:gd name="connsiteX4" fmla="*/ 12614 w 195942"/>
                    <a:gd name="connsiteY4" fmla="*/ 432 h 24492"/>
                    <a:gd name="connsiteX5" fmla="*/ 184064 w 195942"/>
                    <a:gd name="connsiteY5" fmla="*/ 432 h 24492"/>
                    <a:gd name="connsiteX6" fmla="*/ 196310 w 195942"/>
                    <a:gd name="connsiteY6" fmla="*/ 12678 h 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42" h="24492">
                      <a:moveTo>
                        <a:pt x="196310" y="12678"/>
                      </a:moveTo>
                      <a:cubicBezTo>
                        <a:pt x="196310" y="19442"/>
                        <a:pt x="190827" y="24925"/>
                        <a:pt x="184064" y="24925"/>
                      </a:cubicBezTo>
                      <a:lnTo>
                        <a:pt x="12614" y="24925"/>
                      </a:lnTo>
                      <a:cubicBezTo>
                        <a:pt x="5850" y="24925"/>
                        <a:pt x="367" y="19442"/>
                        <a:pt x="367" y="12678"/>
                      </a:cubicBezTo>
                      <a:cubicBezTo>
                        <a:pt x="367" y="5915"/>
                        <a:pt x="5850" y="432"/>
                        <a:pt x="12614" y="432"/>
                      </a:cubicBezTo>
                      <a:lnTo>
                        <a:pt x="184064" y="432"/>
                      </a:lnTo>
                      <a:cubicBezTo>
                        <a:pt x="190827" y="432"/>
                        <a:pt x="196310" y="5915"/>
                        <a:pt x="196310" y="12678"/>
                      </a:cubicBezTo>
                      <a:close/>
                    </a:path>
                  </a:pathLst>
                </a:custGeom>
                <a:noFill/>
                <a:ln w="12240" cap="flat">
                  <a:solidFill>
                    <a:srgbClr val="97979E"/>
                  </a:solid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8467E5D0-3102-493D-A079-D03D3705FC7A}"/>
                    </a:ext>
                  </a:extLst>
                </p:cNvPr>
                <p:cNvSpPr/>
                <p:nvPr/>
              </p:nvSpPr>
              <p:spPr>
                <a:xfrm>
                  <a:off x="5985782" y="5827952"/>
                  <a:ext cx="146957" cy="12246"/>
                </a:xfrm>
                <a:custGeom>
                  <a:avLst/>
                  <a:gdLst>
                    <a:gd name="connsiteX0" fmla="*/ 147325 w 146957"/>
                    <a:gd name="connsiteY0" fmla="*/ 6555 h 12246"/>
                    <a:gd name="connsiteX1" fmla="*/ 135078 w 146957"/>
                    <a:gd name="connsiteY1" fmla="*/ 12678 h 12246"/>
                    <a:gd name="connsiteX2" fmla="*/ 12614 w 146957"/>
                    <a:gd name="connsiteY2" fmla="*/ 12678 h 12246"/>
                    <a:gd name="connsiteX3" fmla="*/ 367 w 146957"/>
                    <a:gd name="connsiteY3" fmla="*/ 6555 h 12246"/>
                    <a:gd name="connsiteX4" fmla="*/ 12614 w 146957"/>
                    <a:gd name="connsiteY4" fmla="*/ 432 h 12246"/>
                    <a:gd name="connsiteX5" fmla="*/ 135078 w 146957"/>
                    <a:gd name="connsiteY5" fmla="*/ 432 h 12246"/>
                    <a:gd name="connsiteX6" fmla="*/ 147325 w 146957"/>
                    <a:gd name="connsiteY6" fmla="*/ 6555 h 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57" h="12246">
                      <a:moveTo>
                        <a:pt x="147325" y="6555"/>
                      </a:moveTo>
                      <a:cubicBezTo>
                        <a:pt x="147325" y="9862"/>
                        <a:pt x="141814" y="12678"/>
                        <a:pt x="135078" y="12678"/>
                      </a:cubicBezTo>
                      <a:lnTo>
                        <a:pt x="12614" y="12678"/>
                      </a:lnTo>
                      <a:cubicBezTo>
                        <a:pt x="5878" y="12678"/>
                        <a:pt x="367" y="9862"/>
                        <a:pt x="367" y="6555"/>
                      </a:cubicBezTo>
                      <a:cubicBezTo>
                        <a:pt x="367" y="3249"/>
                        <a:pt x="5878" y="432"/>
                        <a:pt x="12614" y="432"/>
                      </a:cubicBezTo>
                      <a:lnTo>
                        <a:pt x="135078" y="432"/>
                      </a:lnTo>
                      <a:cubicBezTo>
                        <a:pt x="141814" y="432"/>
                        <a:pt x="147325" y="3126"/>
                        <a:pt x="147325" y="6555"/>
                      </a:cubicBezTo>
                      <a:close/>
                    </a:path>
                  </a:pathLst>
                </a:custGeom>
                <a:noFill/>
                <a:ln w="12240" cap="flat">
                  <a:solidFill>
                    <a:srgbClr val="97979E"/>
                  </a:solid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F121DF1-1184-4792-A11A-BAB36E947F6A}"/>
                    </a:ext>
                  </a:extLst>
                </p:cNvPr>
                <p:cNvSpPr/>
                <p:nvPr/>
              </p:nvSpPr>
              <p:spPr>
                <a:xfrm>
                  <a:off x="6039902" y="5612467"/>
                  <a:ext cx="50964" cy="51209"/>
                </a:xfrm>
                <a:custGeom>
                  <a:avLst/>
                  <a:gdLst>
                    <a:gd name="connsiteX0" fmla="*/ 47771 w 50964"/>
                    <a:gd name="connsiteY0" fmla="*/ 23526 h 51209"/>
                    <a:gd name="connsiteX1" fmla="*/ 47771 w 50964"/>
                    <a:gd name="connsiteY1" fmla="*/ 40794 h 51209"/>
                    <a:gd name="connsiteX2" fmla="*/ 40668 w 50964"/>
                    <a:gd name="connsiteY2" fmla="*/ 48019 h 51209"/>
                    <a:gd name="connsiteX3" fmla="*/ 23349 w 50964"/>
                    <a:gd name="connsiteY3" fmla="*/ 48090 h 51209"/>
                    <a:gd name="connsiteX4" fmla="*/ 23278 w 50964"/>
                    <a:gd name="connsiteY4" fmla="*/ 48019 h 51209"/>
                    <a:gd name="connsiteX5" fmla="*/ 3929 w 50964"/>
                    <a:gd name="connsiteY5" fmla="*/ 28547 h 51209"/>
                    <a:gd name="connsiteX6" fmla="*/ 3929 w 50964"/>
                    <a:gd name="connsiteY6" fmla="*/ 11280 h 51209"/>
                    <a:gd name="connsiteX7" fmla="*/ 11031 w 50964"/>
                    <a:gd name="connsiteY7" fmla="*/ 4054 h 51209"/>
                    <a:gd name="connsiteX8" fmla="*/ 28350 w 50964"/>
                    <a:gd name="connsiteY8" fmla="*/ 3983 h 51209"/>
                    <a:gd name="connsiteX9" fmla="*/ 28421 w 50964"/>
                    <a:gd name="connsiteY9" fmla="*/ 4054 h 5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64" h="51209">
                      <a:moveTo>
                        <a:pt x="47771" y="23526"/>
                      </a:moveTo>
                      <a:cubicBezTo>
                        <a:pt x="52519" y="28303"/>
                        <a:pt x="52519" y="36017"/>
                        <a:pt x="47771" y="40794"/>
                      </a:cubicBezTo>
                      <a:lnTo>
                        <a:pt x="40668" y="48019"/>
                      </a:lnTo>
                      <a:cubicBezTo>
                        <a:pt x="35905" y="52821"/>
                        <a:pt x="28151" y="52853"/>
                        <a:pt x="23349" y="48090"/>
                      </a:cubicBezTo>
                      <a:cubicBezTo>
                        <a:pt x="23325" y="48067"/>
                        <a:pt x="23301" y="48043"/>
                        <a:pt x="23278" y="48019"/>
                      </a:cubicBezTo>
                      <a:lnTo>
                        <a:pt x="3929" y="28547"/>
                      </a:lnTo>
                      <a:cubicBezTo>
                        <a:pt x="-820" y="23771"/>
                        <a:pt x="-820" y="16056"/>
                        <a:pt x="3929" y="11280"/>
                      </a:cubicBezTo>
                      <a:lnTo>
                        <a:pt x="11031" y="4054"/>
                      </a:lnTo>
                      <a:cubicBezTo>
                        <a:pt x="15794" y="-748"/>
                        <a:pt x="23548" y="-779"/>
                        <a:pt x="28350" y="3983"/>
                      </a:cubicBezTo>
                      <a:cubicBezTo>
                        <a:pt x="28374" y="4007"/>
                        <a:pt x="28398" y="4031"/>
                        <a:pt x="28421" y="4054"/>
                      </a:cubicBezTo>
                      <a:close/>
                    </a:path>
                  </a:pathLst>
                </a:custGeom>
                <a:noFill/>
                <a:ln w="12240" cap="flat">
                  <a:solidFill>
                    <a:srgbClr val="97979E"/>
                  </a:solid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1487F8D5-91E7-4172-B7E4-C6940DCFFF3A}"/>
                    </a:ext>
                  </a:extLst>
                </p:cNvPr>
                <p:cNvSpPr/>
                <p:nvPr/>
              </p:nvSpPr>
              <p:spPr>
                <a:xfrm>
                  <a:off x="6039902" y="5490002"/>
                  <a:ext cx="173428" cy="173673"/>
                </a:xfrm>
                <a:custGeom>
                  <a:avLst/>
                  <a:gdLst>
                    <a:gd name="connsiteX0" fmla="*/ 170235 w 173428"/>
                    <a:gd name="connsiteY0" fmla="*/ 23526 h 173673"/>
                    <a:gd name="connsiteX1" fmla="*/ 170235 w 173428"/>
                    <a:gd name="connsiteY1" fmla="*/ 40794 h 173673"/>
                    <a:gd name="connsiteX2" fmla="*/ 40668 w 173428"/>
                    <a:gd name="connsiteY2" fmla="*/ 170483 h 173673"/>
                    <a:gd name="connsiteX3" fmla="*/ 23349 w 173428"/>
                    <a:gd name="connsiteY3" fmla="*/ 170554 h 173673"/>
                    <a:gd name="connsiteX4" fmla="*/ 23278 w 173428"/>
                    <a:gd name="connsiteY4" fmla="*/ 170483 h 173673"/>
                    <a:gd name="connsiteX5" fmla="*/ 3929 w 173428"/>
                    <a:gd name="connsiteY5" fmla="*/ 151012 h 173673"/>
                    <a:gd name="connsiteX6" fmla="*/ 3929 w 173428"/>
                    <a:gd name="connsiteY6" fmla="*/ 133744 h 173673"/>
                    <a:gd name="connsiteX7" fmla="*/ 133496 w 173428"/>
                    <a:gd name="connsiteY7" fmla="*/ 4054 h 173673"/>
                    <a:gd name="connsiteX8" fmla="*/ 150815 w 173428"/>
                    <a:gd name="connsiteY8" fmla="*/ 3983 h 173673"/>
                    <a:gd name="connsiteX9" fmla="*/ 150886 w 173428"/>
                    <a:gd name="connsiteY9" fmla="*/ 4054 h 17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428" h="173673">
                      <a:moveTo>
                        <a:pt x="170235" y="23526"/>
                      </a:moveTo>
                      <a:cubicBezTo>
                        <a:pt x="174983" y="28303"/>
                        <a:pt x="174983" y="36017"/>
                        <a:pt x="170235" y="40794"/>
                      </a:cubicBezTo>
                      <a:lnTo>
                        <a:pt x="40668" y="170483"/>
                      </a:lnTo>
                      <a:cubicBezTo>
                        <a:pt x="35905" y="175286"/>
                        <a:pt x="28151" y="175317"/>
                        <a:pt x="23349" y="170554"/>
                      </a:cubicBezTo>
                      <a:cubicBezTo>
                        <a:pt x="23325" y="170531"/>
                        <a:pt x="23301" y="170507"/>
                        <a:pt x="23278" y="170483"/>
                      </a:cubicBezTo>
                      <a:lnTo>
                        <a:pt x="3929" y="151012"/>
                      </a:lnTo>
                      <a:cubicBezTo>
                        <a:pt x="-820" y="146235"/>
                        <a:pt x="-820" y="138521"/>
                        <a:pt x="3929" y="133744"/>
                      </a:cubicBezTo>
                      <a:lnTo>
                        <a:pt x="133496" y="4054"/>
                      </a:lnTo>
                      <a:cubicBezTo>
                        <a:pt x="138259" y="-748"/>
                        <a:pt x="146013" y="-779"/>
                        <a:pt x="150815" y="3983"/>
                      </a:cubicBezTo>
                      <a:cubicBezTo>
                        <a:pt x="150838" y="4007"/>
                        <a:pt x="150862" y="4031"/>
                        <a:pt x="150886" y="4054"/>
                      </a:cubicBezTo>
                      <a:close/>
                    </a:path>
                  </a:pathLst>
                </a:custGeom>
                <a:noFill/>
                <a:ln w="12240" cap="flat">
                  <a:solidFill>
                    <a:srgbClr val="97979E"/>
                  </a:solid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126598AF-B740-461A-A2EF-CCAD8BA6FB8C}"/>
                    </a:ext>
                  </a:extLst>
                </p:cNvPr>
                <p:cNvSpPr/>
                <p:nvPr/>
              </p:nvSpPr>
              <p:spPr>
                <a:xfrm>
                  <a:off x="5949043" y="5619763"/>
                  <a:ext cx="73478" cy="73478"/>
                </a:xfrm>
                <a:custGeom>
                  <a:avLst/>
                  <a:gdLst>
                    <a:gd name="connsiteX0" fmla="*/ 367 w 73478"/>
                    <a:gd name="connsiteY0" fmla="*/ 73911 h 73478"/>
                    <a:gd name="connsiteX1" fmla="*/ 73846 w 73478"/>
                    <a:gd name="connsiteY1" fmla="*/ 432 h 73478"/>
                  </a:gdLst>
                  <a:ahLst/>
                  <a:cxnLst>
                    <a:cxn ang="0">
                      <a:pos x="connsiteX0" y="connsiteY0"/>
                    </a:cxn>
                    <a:cxn ang="0">
                      <a:pos x="connsiteX1" y="connsiteY1"/>
                    </a:cxn>
                  </a:cxnLst>
                  <a:rect l="l" t="t" r="r" b="b"/>
                  <a:pathLst>
                    <a:path w="73478" h="73478">
                      <a:moveTo>
                        <a:pt x="367" y="73911"/>
                      </a:moveTo>
                      <a:lnTo>
                        <a:pt x="73846" y="432"/>
                      </a:lnTo>
                    </a:path>
                  </a:pathLst>
                </a:custGeom>
                <a:ln w="12240" cap="flat">
                  <a:solidFill>
                    <a:srgbClr val="F47B20"/>
                  </a:solid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36A78FB3-380C-45DE-B797-25A6F9828C1F}"/>
                    </a:ext>
                  </a:extLst>
                </p:cNvPr>
                <p:cNvSpPr/>
                <p:nvPr/>
              </p:nvSpPr>
              <p:spPr>
                <a:xfrm>
                  <a:off x="6010275" y="5680995"/>
                  <a:ext cx="73478" cy="73478"/>
                </a:xfrm>
                <a:custGeom>
                  <a:avLst/>
                  <a:gdLst>
                    <a:gd name="connsiteX0" fmla="*/ 367 w 73478"/>
                    <a:gd name="connsiteY0" fmla="*/ 73911 h 73478"/>
                    <a:gd name="connsiteX1" fmla="*/ 73846 w 73478"/>
                    <a:gd name="connsiteY1" fmla="*/ 432 h 73478"/>
                  </a:gdLst>
                  <a:ahLst/>
                  <a:cxnLst>
                    <a:cxn ang="0">
                      <a:pos x="connsiteX0" y="connsiteY0"/>
                    </a:cxn>
                    <a:cxn ang="0">
                      <a:pos x="connsiteX1" y="connsiteY1"/>
                    </a:cxn>
                  </a:cxnLst>
                  <a:rect l="l" t="t" r="r" b="b"/>
                  <a:pathLst>
                    <a:path w="73478" h="73478">
                      <a:moveTo>
                        <a:pt x="367" y="73911"/>
                      </a:moveTo>
                      <a:lnTo>
                        <a:pt x="73846" y="432"/>
                      </a:lnTo>
                    </a:path>
                  </a:pathLst>
                </a:custGeom>
                <a:ln w="12240" cap="flat">
                  <a:solidFill>
                    <a:srgbClr val="F47B20"/>
                  </a:solid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5A5F58E9-FE70-4760-AC03-D594D6D5CC5E}"/>
                    </a:ext>
                  </a:extLst>
                </p:cNvPr>
                <p:cNvSpPr/>
                <p:nvPr/>
              </p:nvSpPr>
              <p:spPr>
                <a:xfrm>
                  <a:off x="5905191" y="5575727"/>
                  <a:ext cx="222414" cy="222659"/>
                </a:xfrm>
                <a:custGeom>
                  <a:avLst/>
                  <a:gdLst>
                    <a:gd name="connsiteX0" fmla="*/ 219221 w 222414"/>
                    <a:gd name="connsiteY0" fmla="*/ 121498 h 222659"/>
                    <a:gd name="connsiteX1" fmla="*/ 219221 w 222414"/>
                    <a:gd name="connsiteY1" fmla="*/ 138765 h 222659"/>
                    <a:gd name="connsiteX2" fmla="*/ 138639 w 222414"/>
                    <a:gd name="connsiteY2" fmla="*/ 219469 h 222659"/>
                    <a:gd name="connsiteX3" fmla="*/ 121320 w 222414"/>
                    <a:gd name="connsiteY3" fmla="*/ 219540 h 222659"/>
                    <a:gd name="connsiteX4" fmla="*/ 121249 w 222414"/>
                    <a:gd name="connsiteY4" fmla="*/ 219469 h 222659"/>
                    <a:gd name="connsiteX5" fmla="*/ 114146 w 222414"/>
                    <a:gd name="connsiteY5" fmla="*/ 212244 h 222659"/>
                    <a:gd name="connsiteX6" fmla="*/ 111575 w 222414"/>
                    <a:gd name="connsiteY6" fmla="*/ 197548 h 222659"/>
                    <a:gd name="connsiteX7" fmla="*/ 109003 w 222414"/>
                    <a:gd name="connsiteY7" fmla="*/ 182730 h 222659"/>
                    <a:gd name="connsiteX8" fmla="*/ 40668 w 222414"/>
                    <a:gd name="connsiteY8" fmla="*/ 114272 h 222659"/>
                    <a:gd name="connsiteX9" fmla="*/ 25850 w 222414"/>
                    <a:gd name="connsiteY9" fmla="*/ 111823 h 222659"/>
                    <a:gd name="connsiteX10" fmla="*/ 11032 w 222414"/>
                    <a:gd name="connsiteY10" fmla="*/ 109251 h 222659"/>
                    <a:gd name="connsiteX11" fmla="*/ 3929 w 222414"/>
                    <a:gd name="connsiteY11" fmla="*/ 102026 h 222659"/>
                    <a:gd name="connsiteX12" fmla="*/ 3929 w 222414"/>
                    <a:gd name="connsiteY12" fmla="*/ 84758 h 222659"/>
                    <a:gd name="connsiteX13" fmla="*/ 84510 w 222414"/>
                    <a:gd name="connsiteY13" fmla="*/ 4054 h 222659"/>
                    <a:gd name="connsiteX14" fmla="*/ 101829 w 222414"/>
                    <a:gd name="connsiteY14" fmla="*/ 3983 h 222659"/>
                    <a:gd name="connsiteX15" fmla="*/ 101900 w 222414"/>
                    <a:gd name="connsiteY15" fmla="*/ 4054 h 222659"/>
                    <a:gd name="connsiteX16" fmla="*/ 109003 w 222414"/>
                    <a:gd name="connsiteY16" fmla="*/ 11280 h 222659"/>
                    <a:gd name="connsiteX17" fmla="*/ 111575 w 222414"/>
                    <a:gd name="connsiteY17" fmla="*/ 26098 h 222659"/>
                    <a:gd name="connsiteX18" fmla="*/ 114146 w 222414"/>
                    <a:gd name="connsiteY18" fmla="*/ 40794 h 222659"/>
                    <a:gd name="connsiteX19" fmla="*/ 182482 w 222414"/>
                    <a:gd name="connsiteY19" fmla="*/ 109251 h 222659"/>
                    <a:gd name="connsiteX20" fmla="*/ 197300 w 222414"/>
                    <a:gd name="connsiteY20" fmla="*/ 111823 h 222659"/>
                    <a:gd name="connsiteX21" fmla="*/ 212118 w 222414"/>
                    <a:gd name="connsiteY21" fmla="*/ 114272 h 2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2414" h="222659">
                      <a:moveTo>
                        <a:pt x="219221" y="121498"/>
                      </a:moveTo>
                      <a:cubicBezTo>
                        <a:pt x="223969" y="126274"/>
                        <a:pt x="223969" y="133989"/>
                        <a:pt x="219221" y="138765"/>
                      </a:cubicBezTo>
                      <a:lnTo>
                        <a:pt x="138639" y="219469"/>
                      </a:lnTo>
                      <a:cubicBezTo>
                        <a:pt x="133876" y="224271"/>
                        <a:pt x="126122" y="224303"/>
                        <a:pt x="121320" y="219540"/>
                      </a:cubicBezTo>
                      <a:cubicBezTo>
                        <a:pt x="121297" y="219517"/>
                        <a:pt x="121273" y="219493"/>
                        <a:pt x="121249" y="219469"/>
                      </a:cubicBezTo>
                      <a:lnTo>
                        <a:pt x="114146" y="212244"/>
                      </a:lnTo>
                      <a:cubicBezTo>
                        <a:pt x="109546" y="208791"/>
                        <a:pt x="108420" y="202358"/>
                        <a:pt x="111575" y="197548"/>
                      </a:cubicBezTo>
                      <a:cubicBezTo>
                        <a:pt x="115004" y="194119"/>
                        <a:pt x="113779" y="187506"/>
                        <a:pt x="109003" y="182730"/>
                      </a:cubicBezTo>
                      <a:lnTo>
                        <a:pt x="40668" y="114272"/>
                      </a:lnTo>
                      <a:cubicBezTo>
                        <a:pt x="37169" y="109640"/>
                        <a:pt x="30653" y="108563"/>
                        <a:pt x="25850" y="111823"/>
                      </a:cubicBezTo>
                      <a:cubicBezTo>
                        <a:pt x="21002" y="114992"/>
                        <a:pt x="14528" y="113869"/>
                        <a:pt x="11032" y="109251"/>
                      </a:cubicBezTo>
                      <a:lnTo>
                        <a:pt x="3929" y="102026"/>
                      </a:lnTo>
                      <a:cubicBezTo>
                        <a:pt x="-820" y="97249"/>
                        <a:pt x="-820" y="89535"/>
                        <a:pt x="3929" y="84758"/>
                      </a:cubicBezTo>
                      <a:lnTo>
                        <a:pt x="84510" y="4054"/>
                      </a:lnTo>
                      <a:cubicBezTo>
                        <a:pt x="89273" y="-748"/>
                        <a:pt x="97027" y="-779"/>
                        <a:pt x="101829" y="3983"/>
                      </a:cubicBezTo>
                      <a:cubicBezTo>
                        <a:pt x="101853" y="4007"/>
                        <a:pt x="101876" y="4031"/>
                        <a:pt x="101900" y="4054"/>
                      </a:cubicBezTo>
                      <a:lnTo>
                        <a:pt x="109003" y="11280"/>
                      </a:lnTo>
                      <a:cubicBezTo>
                        <a:pt x="113779" y="16056"/>
                        <a:pt x="115004" y="22669"/>
                        <a:pt x="111575" y="26098"/>
                      </a:cubicBezTo>
                      <a:cubicBezTo>
                        <a:pt x="108420" y="30908"/>
                        <a:pt x="109546" y="37341"/>
                        <a:pt x="114146" y="40794"/>
                      </a:cubicBezTo>
                      <a:lnTo>
                        <a:pt x="182482" y="109251"/>
                      </a:lnTo>
                      <a:cubicBezTo>
                        <a:pt x="185978" y="113869"/>
                        <a:pt x="192452" y="114992"/>
                        <a:pt x="197300" y="111823"/>
                      </a:cubicBezTo>
                      <a:cubicBezTo>
                        <a:pt x="202103" y="108563"/>
                        <a:pt x="208619" y="109640"/>
                        <a:pt x="212118" y="114272"/>
                      </a:cubicBezTo>
                      <a:close/>
                    </a:path>
                  </a:pathLst>
                </a:custGeom>
                <a:noFill/>
                <a:ln w="12240" cap="flat">
                  <a:solidFill>
                    <a:srgbClr val="97979E"/>
                  </a:solidFill>
                  <a:prstDash val="solid"/>
                  <a:miter/>
                </a:ln>
              </p:spPr>
              <p:txBody>
                <a:bodyPr rtlCol="0" anchor="ctr"/>
                <a:lstStyle/>
                <a:p>
                  <a:endParaRPr lang="en-GB"/>
                </a:p>
              </p:txBody>
            </p:sp>
          </p:grpSp>
        </p:grpSp>
      </p:grpSp>
      <p:sp>
        <p:nvSpPr>
          <p:cNvPr id="169" name="label">
            <a:extLst>
              <a:ext uri="{FF2B5EF4-FFF2-40B4-BE49-F238E27FC236}">
                <a16:creationId xmlns:a16="http://schemas.microsoft.com/office/drawing/2014/main" id="{E17BC41E-4099-43B1-86E0-11E36C223B7A}"/>
              </a:ext>
            </a:extLst>
          </p:cNvPr>
          <p:cNvSpPr txBox="1"/>
          <p:nvPr/>
        </p:nvSpPr>
        <p:spPr>
          <a:xfrm>
            <a:off x="8013464" y="5639732"/>
            <a:ext cx="1097416" cy="276999"/>
          </a:xfrm>
          <a:prstGeom prst="rect">
            <a:avLst/>
          </a:prstGeom>
          <a:noFill/>
        </p:spPr>
        <p:txBody>
          <a:bodyPr wrap="square" rtlCol="0">
            <a:spAutoFit/>
          </a:bodyPr>
          <a:lstStyle/>
          <a:p>
            <a:pPr algn="l"/>
            <a:r>
              <a:rPr lang="en-GB" sz="1200" b="1" cap="all" spc="23" dirty="0">
                <a:solidFill>
                  <a:srgbClr val="808285"/>
                </a:solidFill>
                <a:latin typeface="FiraSans-Bold"/>
                <a:ea typeface="FiraSans-Bold"/>
                <a:sym typeface="FiraSans-Bold"/>
                <a:rtl val="0"/>
              </a:rPr>
              <a:t>SCHEDULING</a:t>
            </a:r>
          </a:p>
        </p:txBody>
      </p:sp>
      <p:grpSp>
        <p:nvGrpSpPr>
          <p:cNvPr id="245" name="scheduling">
            <a:extLst>
              <a:ext uri="{FF2B5EF4-FFF2-40B4-BE49-F238E27FC236}">
                <a16:creationId xmlns:a16="http://schemas.microsoft.com/office/drawing/2014/main" id="{22DB998C-C3F3-4C34-B396-2DC5C59B91A9}"/>
              </a:ext>
            </a:extLst>
          </p:cNvPr>
          <p:cNvGrpSpPr/>
          <p:nvPr/>
        </p:nvGrpSpPr>
        <p:grpSpPr>
          <a:xfrm>
            <a:off x="3449401" y="1164660"/>
            <a:ext cx="5293198" cy="5293198"/>
            <a:chOff x="3449401" y="782401"/>
            <a:chExt cx="5293198" cy="5293198"/>
          </a:xfrm>
        </p:grpSpPr>
        <p:sp>
          <p:nvSpPr>
            <p:cNvPr id="244" name="footprint (defines pivot point)">
              <a:extLst>
                <a:ext uri="{FF2B5EF4-FFF2-40B4-BE49-F238E27FC236}">
                  <a16:creationId xmlns:a16="http://schemas.microsoft.com/office/drawing/2014/main" id="{F91ECD70-AC4D-444C-8ED4-511C0A24F98B}"/>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1" name="shape">
              <a:extLst>
                <a:ext uri="{FF2B5EF4-FFF2-40B4-BE49-F238E27FC236}">
                  <a16:creationId xmlns:a16="http://schemas.microsoft.com/office/drawing/2014/main" id="{B748CBD6-8F61-4713-B0DD-21C04750ACEC}"/>
                </a:ext>
              </a:extLst>
            </p:cNvPr>
            <p:cNvGrpSpPr/>
            <p:nvPr/>
          </p:nvGrpSpPr>
          <p:grpSpPr>
            <a:xfrm>
              <a:off x="7292721" y="3696094"/>
              <a:ext cx="1429648" cy="1722092"/>
              <a:chOff x="7292721" y="3696094"/>
              <a:chExt cx="1429648" cy="1722092"/>
            </a:xfrm>
          </p:grpSpPr>
          <p:sp>
            <p:nvSpPr>
              <p:cNvPr id="10" name="Freeform: Shape 9">
                <a:extLst>
                  <a:ext uri="{FF2B5EF4-FFF2-40B4-BE49-F238E27FC236}">
                    <a16:creationId xmlns:a16="http://schemas.microsoft.com/office/drawing/2014/main" id="{43D1ADCD-318E-4950-86C4-3E0196E0B4B0}"/>
                  </a:ext>
                </a:extLst>
              </p:cNvPr>
              <p:cNvSpPr/>
              <p:nvPr/>
            </p:nvSpPr>
            <p:spPr>
              <a:xfrm>
                <a:off x="7297697" y="3696094"/>
                <a:ext cx="1424672" cy="1718096"/>
              </a:xfrm>
              <a:custGeom>
                <a:avLst/>
                <a:gdLst>
                  <a:gd name="connsiteX0" fmla="*/ 1424672 w 1424672"/>
                  <a:gd name="connsiteY0" fmla="*/ 50578 h 1718096"/>
                  <a:gd name="connsiteX1" fmla="*/ 880196 w 1424672"/>
                  <a:gd name="connsiteY1" fmla="*/ 1365232 h 1718096"/>
                  <a:gd name="connsiteX2" fmla="*/ 880196 w 1424672"/>
                  <a:gd name="connsiteY2" fmla="*/ 1365232 h 1718096"/>
                  <a:gd name="connsiteX3" fmla="*/ 669067 w 1424672"/>
                  <a:gd name="connsiteY3" fmla="*/ 1603303 h 1718096"/>
                  <a:gd name="connsiteX4" fmla="*/ 114794 w 1424672"/>
                  <a:gd name="connsiteY4" fmla="*/ 1603303 h 1718096"/>
                  <a:gd name="connsiteX5" fmla="*/ 114794 w 1424672"/>
                  <a:gd name="connsiteY5" fmla="*/ 1049029 h 1718096"/>
                  <a:gd name="connsiteX6" fmla="*/ 289918 w 1424672"/>
                  <a:gd name="connsiteY6" fmla="*/ 847330 h 1718096"/>
                  <a:gd name="connsiteX7" fmla="*/ 640778 w 1424672"/>
                  <a:gd name="connsiteY7" fmla="*/ 0 h 1718096"/>
                  <a:gd name="connsiteX8" fmla="*/ 1318400 w 1424672"/>
                  <a:gd name="connsiteY8" fmla="*/ 144044 h 1718096"/>
                  <a:gd name="connsiteX9" fmla="*/ 1424549 w 1424672"/>
                  <a:gd name="connsiteY9" fmla="*/ 50823 h 17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4672" h="1718096">
                    <a:moveTo>
                      <a:pt x="1424672" y="50578"/>
                    </a:moveTo>
                    <a:cubicBezTo>
                      <a:pt x="1367327" y="530475"/>
                      <a:pt x="1178950" y="985317"/>
                      <a:pt x="880196" y="1365232"/>
                    </a:cubicBezTo>
                    <a:lnTo>
                      <a:pt x="880196" y="1365232"/>
                    </a:lnTo>
                    <a:cubicBezTo>
                      <a:pt x="814618" y="1448719"/>
                      <a:pt x="744117" y="1528217"/>
                      <a:pt x="669067" y="1603303"/>
                    </a:cubicBezTo>
                    <a:cubicBezTo>
                      <a:pt x="516009" y="1756361"/>
                      <a:pt x="267852" y="1756361"/>
                      <a:pt x="114794" y="1603303"/>
                    </a:cubicBezTo>
                    <a:cubicBezTo>
                      <a:pt x="-38265" y="1450244"/>
                      <a:pt x="-38265" y="1202087"/>
                      <a:pt x="114794" y="1049029"/>
                    </a:cubicBezTo>
                    <a:cubicBezTo>
                      <a:pt x="177841" y="986000"/>
                      <a:pt x="236361" y="918600"/>
                      <a:pt x="289918" y="847330"/>
                    </a:cubicBezTo>
                    <a:cubicBezTo>
                      <a:pt x="476521" y="599032"/>
                      <a:pt x="597225" y="307532"/>
                      <a:pt x="640778" y="0"/>
                    </a:cubicBezTo>
                    <a:cubicBezTo>
                      <a:pt x="788122" y="226897"/>
                      <a:pt x="1091503" y="291388"/>
                      <a:pt x="1318400" y="144044"/>
                    </a:cubicBezTo>
                    <a:cubicBezTo>
                      <a:pt x="1358102" y="118263"/>
                      <a:pt x="1393856" y="86862"/>
                      <a:pt x="1424549" y="50823"/>
                    </a:cubicBezTo>
                    <a:close/>
                  </a:path>
                </a:pathLst>
              </a:custGeom>
              <a:solidFill>
                <a:srgbClr val="0E4A7F"/>
              </a:solidFill>
              <a:ln w="12240" cap="flat">
                <a:noFill/>
                <a:prstDash val="solid"/>
                <a:miter/>
              </a:ln>
            </p:spPr>
            <p:txBody>
              <a:bodyPr rtlCol="0" anchor="ctr"/>
              <a:lstStyle/>
              <a:p>
                <a:endParaRPr lang="en-GB"/>
              </a:p>
            </p:txBody>
          </p:sp>
          <p:grpSp>
            <p:nvGrpSpPr>
              <p:cNvPr id="46" name="Graphic 2">
                <a:extLst>
                  <a:ext uri="{FF2B5EF4-FFF2-40B4-BE49-F238E27FC236}">
                    <a16:creationId xmlns:a16="http://schemas.microsoft.com/office/drawing/2014/main" id="{9505257B-E73E-4CB2-9689-64C676FD6AED}"/>
                  </a:ext>
                </a:extLst>
              </p:cNvPr>
              <p:cNvGrpSpPr/>
              <p:nvPr/>
            </p:nvGrpSpPr>
            <p:grpSpPr>
              <a:xfrm>
                <a:off x="7292721" y="4634415"/>
                <a:ext cx="783771" cy="783771"/>
                <a:chOff x="7292721" y="4634415"/>
                <a:chExt cx="783771" cy="783771"/>
              </a:xfrm>
              <a:solidFill>
                <a:srgbClr val="000000"/>
              </a:solidFill>
            </p:grpSpPr>
            <p:grpSp>
              <p:nvGrpSpPr>
                <p:cNvPr id="47" name="Graphic 2">
                  <a:extLst>
                    <a:ext uri="{FF2B5EF4-FFF2-40B4-BE49-F238E27FC236}">
                      <a16:creationId xmlns:a16="http://schemas.microsoft.com/office/drawing/2014/main" id="{39C42113-295C-445B-81F3-0B1B96174982}"/>
                    </a:ext>
                  </a:extLst>
                </p:cNvPr>
                <p:cNvGrpSpPr/>
                <p:nvPr/>
              </p:nvGrpSpPr>
              <p:grpSpPr>
                <a:xfrm>
                  <a:off x="7292721" y="4634415"/>
                  <a:ext cx="783771" cy="783771"/>
                  <a:chOff x="7292721" y="4634415"/>
                  <a:chExt cx="783771" cy="783771"/>
                </a:xfrm>
              </p:grpSpPr>
              <p:sp>
                <p:nvSpPr>
                  <p:cNvPr id="48" name="Freeform: Shape 47">
                    <a:extLst>
                      <a:ext uri="{FF2B5EF4-FFF2-40B4-BE49-F238E27FC236}">
                        <a16:creationId xmlns:a16="http://schemas.microsoft.com/office/drawing/2014/main" id="{FADF8E6B-3AE8-4449-B992-8F8EADF57815}"/>
                      </a:ext>
                    </a:extLst>
                  </p:cNvPr>
                  <p:cNvSpPr/>
                  <p:nvPr/>
                </p:nvSpPr>
                <p:spPr>
                  <a:xfrm>
                    <a:off x="7317214" y="4658908"/>
                    <a:ext cx="734785" cy="734785"/>
                  </a:xfrm>
                  <a:custGeom>
                    <a:avLst/>
                    <a:gdLst>
                      <a:gd name="connsiteX0" fmla="*/ 735283 w 734785"/>
                      <a:gd name="connsiteY0" fmla="*/ 367771 h 734785"/>
                      <a:gd name="connsiteX1" fmla="*/ 367891 w 734785"/>
                      <a:gd name="connsiteY1" fmla="*/ 735164 h 734785"/>
                      <a:gd name="connsiteX2" fmla="*/ 498 w 734785"/>
                      <a:gd name="connsiteY2" fmla="*/ 367771 h 734785"/>
                      <a:gd name="connsiteX3" fmla="*/ 367891 w 734785"/>
                      <a:gd name="connsiteY3" fmla="*/ 378 h 734785"/>
                      <a:gd name="connsiteX4" fmla="*/ 735283 w 734785"/>
                      <a:gd name="connsiteY4" fmla="*/ 367771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283" y="367771"/>
                        </a:moveTo>
                        <a:cubicBezTo>
                          <a:pt x="735283" y="570677"/>
                          <a:pt x="570796" y="735164"/>
                          <a:pt x="367891" y="735164"/>
                        </a:cubicBezTo>
                        <a:cubicBezTo>
                          <a:pt x="164985" y="735164"/>
                          <a:pt x="498" y="570677"/>
                          <a:pt x="498" y="367771"/>
                        </a:cubicBezTo>
                        <a:cubicBezTo>
                          <a:pt x="498" y="164866"/>
                          <a:pt x="164985" y="378"/>
                          <a:pt x="367891" y="378"/>
                        </a:cubicBezTo>
                        <a:cubicBezTo>
                          <a:pt x="570796" y="378"/>
                          <a:pt x="735283" y="164866"/>
                          <a:pt x="735283" y="367771"/>
                        </a:cubicBezTo>
                        <a:close/>
                      </a:path>
                    </a:pathLst>
                  </a:custGeom>
                  <a:solidFill>
                    <a:srgbClr val="FFFFFF"/>
                  </a:solidFill>
                  <a:ln w="1224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AA76596-E2CD-4720-9BC7-FC72760110A9}"/>
                      </a:ext>
                    </a:extLst>
                  </p:cNvPr>
                  <p:cNvSpPr/>
                  <p:nvPr/>
                </p:nvSpPr>
                <p:spPr>
                  <a:xfrm>
                    <a:off x="7292721" y="4634415"/>
                    <a:ext cx="783771" cy="783771"/>
                  </a:xfrm>
                  <a:custGeom>
                    <a:avLst/>
                    <a:gdLst>
                      <a:gd name="connsiteX0" fmla="*/ 392383 w 783771"/>
                      <a:gd name="connsiteY0" fmla="*/ 49364 h 783771"/>
                      <a:gd name="connsiteX1" fmla="*/ 735283 w 783771"/>
                      <a:gd name="connsiteY1" fmla="*/ 392264 h 783771"/>
                      <a:gd name="connsiteX2" fmla="*/ 392383 w 783771"/>
                      <a:gd name="connsiteY2" fmla="*/ 735164 h 783771"/>
                      <a:gd name="connsiteX3" fmla="*/ 49483 w 783771"/>
                      <a:gd name="connsiteY3" fmla="*/ 392264 h 783771"/>
                      <a:gd name="connsiteX4" fmla="*/ 392383 w 783771"/>
                      <a:gd name="connsiteY4" fmla="*/ 49364 h 783771"/>
                      <a:gd name="connsiteX5" fmla="*/ 392383 w 783771"/>
                      <a:gd name="connsiteY5" fmla="*/ 378 h 783771"/>
                      <a:gd name="connsiteX6" fmla="*/ 498 w 783771"/>
                      <a:gd name="connsiteY6" fmla="*/ 392264 h 783771"/>
                      <a:gd name="connsiteX7" fmla="*/ 392383 w 783771"/>
                      <a:gd name="connsiteY7" fmla="*/ 784150 h 783771"/>
                      <a:gd name="connsiteX8" fmla="*/ 784269 w 783771"/>
                      <a:gd name="connsiteY8" fmla="*/ 392264 h 783771"/>
                      <a:gd name="connsiteX9" fmla="*/ 392383 w 783771"/>
                      <a:gd name="connsiteY9" fmla="*/ 378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383" y="49364"/>
                        </a:moveTo>
                        <a:cubicBezTo>
                          <a:pt x="581762" y="49364"/>
                          <a:pt x="735283" y="202886"/>
                          <a:pt x="735283" y="392264"/>
                        </a:cubicBezTo>
                        <a:cubicBezTo>
                          <a:pt x="735283" y="581643"/>
                          <a:pt x="581762" y="735164"/>
                          <a:pt x="392383" y="735164"/>
                        </a:cubicBezTo>
                        <a:cubicBezTo>
                          <a:pt x="203005" y="735164"/>
                          <a:pt x="49483" y="581643"/>
                          <a:pt x="49483" y="392264"/>
                        </a:cubicBezTo>
                        <a:cubicBezTo>
                          <a:pt x="49483" y="202886"/>
                          <a:pt x="203005" y="49364"/>
                          <a:pt x="392383" y="49364"/>
                        </a:cubicBezTo>
                        <a:moveTo>
                          <a:pt x="392383" y="378"/>
                        </a:moveTo>
                        <a:cubicBezTo>
                          <a:pt x="175951" y="378"/>
                          <a:pt x="498" y="175832"/>
                          <a:pt x="498" y="392264"/>
                        </a:cubicBezTo>
                        <a:cubicBezTo>
                          <a:pt x="498" y="608697"/>
                          <a:pt x="175951" y="784150"/>
                          <a:pt x="392383" y="784150"/>
                        </a:cubicBezTo>
                        <a:cubicBezTo>
                          <a:pt x="608816" y="784150"/>
                          <a:pt x="784269" y="608697"/>
                          <a:pt x="784269" y="392264"/>
                        </a:cubicBezTo>
                        <a:cubicBezTo>
                          <a:pt x="784269" y="175832"/>
                          <a:pt x="608816" y="378"/>
                          <a:pt x="392383" y="378"/>
                        </a:cubicBezTo>
                        <a:close/>
                      </a:path>
                    </a:pathLst>
                  </a:custGeom>
                  <a:solidFill>
                    <a:srgbClr val="0E4A7F"/>
                  </a:solidFill>
                  <a:ln w="12240" cap="flat">
                    <a:noFill/>
                    <a:prstDash val="solid"/>
                    <a:miter/>
                  </a:ln>
                </p:spPr>
                <p:txBody>
                  <a:bodyPr rtlCol="0" anchor="ctr"/>
                  <a:lstStyle/>
                  <a:p>
                    <a:endParaRPr lang="en-GB"/>
                  </a:p>
                </p:txBody>
              </p:sp>
            </p:grpSp>
            <p:grpSp>
              <p:nvGrpSpPr>
                <p:cNvPr id="50" name="Graphic 2">
                  <a:extLst>
                    <a:ext uri="{FF2B5EF4-FFF2-40B4-BE49-F238E27FC236}">
                      <a16:creationId xmlns:a16="http://schemas.microsoft.com/office/drawing/2014/main" id="{685BF51E-0E9D-4EB5-88B3-1BF25CABA214}"/>
                    </a:ext>
                  </a:extLst>
                </p:cNvPr>
                <p:cNvGrpSpPr/>
                <p:nvPr/>
              </p:nvGrpSpPr>
              <p:grpSpPr>
                <a:xfrm>
                  <a:off x="7483888" y="5122926"/>
                  <a:ext cx="391885" cy="48985"/>
                  <a:chOff x="7483888" y="5122926"/>
                  <a:chExt cx="391885" cy="48985"/>
                </a:xfrm>
                <a:noFill/>
              </p:grpSpPr>
              <p:sp>
                <p:nvSpPr>
                  <p:cNvPr id="51" name="Freeform: Shape 50">
                    <a:extLst>
                      <a:ext uri="{FF2B5EF4-FFF2-40B4-BE49-F238E27FC236}">
                        <a16:creationId xmlns:a16="http://schemas.microsoft.com/office/drawing/2014/main" id="{918BDCB8-7FCF-493B-96D0-764F538A7DBD}"/>
                      </a:ext>
                    </a:extLst>
                  </p:cNvPr>
                  <p:cNvSpPr/>
                  <p:nvPr/>
                </p:nvSpPr>
                <p:spPr>
                  <a:xfrm>
                    <a:off x="7496134" y="5122926"/>
                    <a:ext cx="48985" cy="48985"/>
                  </a:xfrm>
                  <a:custGeom>
                    <a:avLst/>
                    <a:gdLst>
                      <a:gd name="connsiteX0" fmla="*/ 498 w 48985"/>
                      <a:gd name="connsiteY0" fmla="*/ 49364 h 48985"/>
                      <a:gd name="connsiteX1" fmla="*/ 49483 w 48985"/>
                      <a:gd name="connsiteY1" fmla="*/ 378 h 48985"/>
                    </a:gdLst>
                    <a:ahLst/>
                    <a:cxnLst>
                      <a:cxn ang="0">
                        <a:pos x="connsiteX0" y="connsiteY0"/>
                      </a:cxn>
                      <a:cxn ang="0">
                        <a:pos x="connsiteX1" y="connsiteY1"/>
                      </a:cxn>
                    </a:cxnLst>
                    <a:rect l="l" t="t" r="r" b="b"/>
                    <a:pathLst>
                      <a:path w="48985" h="48985">
                        <a:moveTo>
                          <a:pt x="498" y="49364"/>
                        </a:moveTo>
                        <a:lnTo>
                          <a:pt x="49483" y="378"/>
                        </a:lnTo>
                      </a:path>
                    </a:pathLst>
                  </a:custGeom>
                  <a:ln w="12240" cap="flat">
                    <a:solidFill>
                      <a:srgbClr val="D3D3D3"/>
                    </a:solid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AD422978-5BC8-45C2-99F6-A18D6F01573C}"/>
                      </a:ext>
                    </a:extLst>
                  </p:cNvPr>
                  <p:cNvSpPr/>
                  <p:nvPr/>
                </p:nvSpPr>
                <p:spPr>
                  <a:xfrm>
                    <a:off x="7545120" y="5122926"/>
                    <a:ext cx="48985" cy="48985"/>
                  </a:xfrm>
                  <a:custGeom>
                    <a:avLst/>
                    <a:gdLst>
                      <a:gd name="connsiteX0" fmla="*/ 498 w 48985"/>
                      <a:gd name="connsiteY0" fmla="*/ 49364 h 48985"/>
                      <a:gd name="connsiteX1" fmla="*/ 49483 w 48985"/>
                      <a:gd name="connsiteY1" fmla="*/ 378 h 48985"/>
                    </a:gdLst>
                    <a:ahLst/>
                    <a:cxnLst>
                      <a:cxn ang="0">
                        <a:pos x="connsiteX0" y="connsiteY0"/>
                      </a:cxn>
                      <a:cxn ang="0">
                        <a:pos x="connsiteX1" y="connsiteY1"/>
                      </a:cxn>
                    </a:cxnLst>
                    <a:rect l="l" t="t" r="r" b="b"/>
                    <a:pathLst>
                      <a:path w="48985" h="48985">
                        <a:moveTo>
                          <a:pt x="498" y="49364"/>
                        </a:moveTo>
                        <a:lnTo>
                          <a:pt x="49483" y="378"/>
                        </a:lnTo>
                      </a:path>
                    </a:pathLst>
                  </a:custGeom>
                  <a:ln w="12240" cap="flat">
                    <a:solidFill>
                      <a:srgbClr val="D3D3D3"/>
                    </a:solid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EE760FE9-F6C3-4116-9B63-8C3EBB159832}"/>
                      </a:ext>
                    </a:extLst>
                  </p:cNvPr>
                  <p:cNvSpPr/>
                  <p:nvPr/>
                </p:nvSpPr>
                <p:spPr>
                  <a:xfrm>
                    <a:off x="7594106" y="5122926"/>
                    <a:ext cx="48985" cy="48985"/>
                  </a:xfrm>
                  <a:custGeom>
                    <a:avLst/>
                    <a:gdLst>
                      <a:gd name="connsiteX0" fmla="*/ 498 w 48985"/>
                      <a:gd name="connsiteY0" fmla="*/ 49364 h 48985"/>
                      <a:gd name="connsiteX1" fmla="*/ 49483 w 48985"/>
                      <a:gd name="connsiteY1" fmla="*/ 378 h 48985"/>
                    </a:gdLst>
                    <a:ahLst/>
                    <a:cxnLst>
                      <a:cxn ang="0">
                        <a:pos x="connsiteX0" y="connsiteY0"/>
                      </a:cxn>
                      <a:cxn ang="0">
                        <a:pos x="connsiteX1" y="connsiteY1"/>
                      </a:cxn>
                    </a:cxnLst>
                    <a:rect l="l" t="t" r="r" b="b"/>
                    <a:pathLst>
                      <a:path w="48985" h="48985">
                        <a:moveTo>
                          <a:pt x="498" y="49364"/>
                        </a:moveTo>
                        <a:lnTo>
                          <a:pt x="49483" y="378"/>
                        </a:lnTo>
                      </a:path>
                    </a:pathLst>
                  </a:custGeom>
                  <a:ln w="12240" cap="flat">
                    <a:solidFill>
                      <a:srgbClr val="D3D3D3"/>
                    </a:solid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834FDE8-99F8-42F1-83BB-B2BA7D78BCD3}"/>
                      </a:ext>
                    </a:extLst>
                  </p:cNvPr>
                  <p:cNvSpPr/>
                  <p:nvPr/>
                </p:nvSpPr>
                <p:spPr>
                  <a:xfrm>
                    <a:off x="7643091" y="5122926"/>
                    <a:ext cx="48985" cy="48985"/>
                  </a:xfrm>
                  <a:custGeom>
                    <a:avLst/>
                    <a:gdLst>
                      <a:gd name="connsiteX0" fmla="*/ 498 w 48985"/>
                      <a:gd name="connsiteY0" fmla="*/ 49364 h 48985"/>
                      <a:gd name="connsiteX1" fmla="*/ 49483 w 48985"/>
                      <a:gd name="connsiteY1" fmla="*/ 378 h 48985"/>
                    </a:gdLst>
                    <a:ahLst/>
                    <a:cxnLst>
                      <a:cxn ang="0">
                        <a:pos x="connsiteX0" y="connsiteY0"/>
                      </a:cxn>
                      <a:cxn ang="0">
                        <a:pos x="connsiteX1" y="connsiteY1"/>
                      </a:cxn>
                    </a:cxnLst>
                    <a:rect l="l" t="t" r="r" b="b"/>
                    <a:pathLst>
                      <a:path w="48985" h="48985">
                        <a:moveTo>
                          <a:pt x="498" y="49364"/>
                        </a:moveTo>
                        <a:lnTo>
                          <a:pt x="49483" y="378"/>
                        </a:lnTo>
                      </a:path>
                    </a:pathLst>
                  </a:custGeom>
                  <a:ln w="12240" cap="flat">
                    <a:solidFill>
                      <a:srgbClr val="D3D3D3"/>
                    </a:solid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A9C45444-9A51-4A1E-9D60-B3FE485DE4CE}"/>
                      </a:ext>
                    </a:extLst>
                  </p:cNvPr>
                  <p:cNvSpPr/>
                  <p:nvPr/>
                </p:nvSpPr>
                <p:spPr>
                  <a:xfrm>
                    <a:off x="7692077" y="5122926"/>
                    <a:ext cx="48985" cy="48985"/>
                  </a:xfrm>
                  <a:custGeom>
                    <a:avLst/>
                    <a:gdLst>
                      <a:gd name="connsiteX0" fmla="*/ 498 w 48985"/>
                      <a:gd name="connsiteY0" fmla="*/ 49364 h 48985"/>
                      <a:gd name="connsiteX1" fmla="*/ 49483 w 48985"/>
                      <a:gd name="connsiteY1" fmla="*/ 378 h 48985"/>
                    </a:gdLst>
                    <a:ahLst/>
                    <a:cxnLst>
                      <a:cxn ang="0">
                        <a:pos x="connsiteX0" y="connsiteY0"/>
                      </a:cxn>
                      <a:cxn ang="0">
                        <a:pos x="connsiteX1" y="connsiteY1"/>
                      </a:cxn>
                    </a:cxnLst>
                    <a:rect l="l" t="t" r="r" b="b"/>
                    <a:pathLst>
                      <a:path w="48985" h="48985">
                        <a:moveTo>
                          <a:pt x="498" y="49364"/>
                        </a:moveTo>
                        <a:lnTo>
                          <a:pt x="49483" y="378"/>
                        </a:lnTo>
                      </a:path>
                    </a:pathLst>
                  </a:custGeom>
                  <a:ln w="12240" cap="flat">
                    <a:solidFill>
                      <a:srgbClr val="F47B20"/>
                    </a:solid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62D85AC-9002-4DD1-9BE6-D0199FFB6760}"/>
                      </a:ext>
                    </a:extLst>
                  </p:cNvPr>
                  <p:cNvSpPr/>
                  <p:nvPr/>
                </p:nvSpPr>
                <p:spPr>
                  <a:xfrm>
                    <a:off x="7483888" y="5122926"/>
                    <a:ext cx="391885" cy="48985"/>
                  </a:xfrm>
                  <a:custGeom>
                    <a:avLst/>
                    <a:gdLst>
                      <a:gd name="connsiteX0" fmla="*/ 380137 w 391885"/>
                      <a:gd name="connsiteY0" fmla="*/ 378 h 48985"/>
                      <a:gd name="connsiteX1" fmla="*/ 392383 w 391885"/>
                      <a:gd name="connsiteY1" fmla="*/ 378 h 48985"/>
                      <a:gd name="connsiteX2" fmla="*/ 392383 w 391885"/>
                      <a:gd name="connsiteY2" fmla="*/ 49364 h 48985"/>
                      <a:gd name="connsiteX3" fmla="*/ 380137 w 391885"/>
                      <a:gd name="connsiteY3" fmla="*/ 49364 h 48985"/>
                      <a:gd name="connsiteX4" fmla="*/ 12744 w 391885"/>
                      <a:gd name="connsiteY4" fmla="*/ 49364 h 48985"/>
                      <a:gd name="connsiteX5" fmla="*/ 498 w 391885"/>
                      <a:gd name="connsiteY5" fmla="*/ 49364 h 48985"/>
                      <a:gd name="connsiteX6" fmla="*/ 498 w 391885"/>
                      <a:gd name="connsiteY6" fmla="*/ 378 h 48985"/>
                      <a:gd name="connsiteX7" fmla="*/ 12744 w 391885"/>
                      <a:gd name="connsiteY7" fmla="*/ 378 h 4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885" h="48985">
                        <a:moveTo>
                          <a:pt x="380137" y="378"/>
                        </a:moveTo>
                        <a:cubicBezTo>
                          <a:pt x="386901" y="378"/>
                          <a:pt x="392383" y="378"/>
                          <a:pt x="392383" y="378"/>
                        </a:cubicBezTo>
                        <a:lnTo>
                          <a:pt x="392383" y="49364"/>
                        </a:lnTo>
                        <a:cubicBezTo>
                          <a:pt x="392383" y="49364"/>
                          <a:pt x="386901" y="49364"/>
                          <a:pt x="380137" y="49364"/>
                        </a:cubicBezTo>
                        <a:lnTo>
                          <a:pt x="12744" y="49364"/>
                        </a:lnTo>
                        <a:cubicBezTo>
                          <a:pt x="5981" y="49364"/>
                          <a:pt x="498" y="49364"/>
                          <a:pt x="498" y="49364"/>
                        </a:cubicBezTo>
                        <a:lnTo>
                          <a:pt x="498" y="378"/>
                        </a:lnTo>
                        <a:cubicBezTo>
                          <a:pt x="498" y="378"/>
                          <a:pt x="5981" y="378"/>
                          <a:pt x="12744" y="378"/>
                        </a:cubicBezTo>
                        <a:close/>
                      </a:path>
                    </a:pathLst>
                  </a:custGeom>
                  <a:noFill/>
                  <a:ln w="12240" cap="flat">
                    <a:solidFill>
                      <a:srgbClr val="97979E"/>
                    </a:solid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2754B33A-A934-4467-8681-92EF9C75A0BA}"/>
                    </a:ext>
                  </a:extLst>
                </p:cNvPr>
                <p:cNvGrpSpPr/>
                <p:nvPr/>
              </p:nvGrpSpPr>
              <p:grpSpPr>
                <a:xfrm>
                  <a:off x="7483888" y="4877997"/>
                  <a:ext cx="391885" cy="171450"/>
                  <a:chOff x="7483888" y="4877997"/>
                  <a:chExt cx="391885" cy="171450"/>
                </a:xfrm>
              </p:grpSpPr>
              <p:sp>
                <p:nvSpPr>
                  <p:cNvPr id="58" name="Freeform: Shape 57">
                    <a:extLst>
                      <a:ext uri="{FF2B5EF4-FFF2-40B4-BE49-F238E27FC236}">
                        <a16:creationId xmlns:a16="http://schemas.microsoft.com/office/drawing/2014/main" id="{EBEC9785-5D44-4FAD-9EAE-21F207B2FD0F}"/>
                      </a:ext>
                    </a:extLst>
                  </p:cNvPr>
                  <p:cNvSpPr/>
                  <p:nvPr/>
                </p:nvSpPr>
                <p:spPr>
                  <a:xfrm>
                    <a:off x="7665502" y="4939229"/>
                    <a:ext cx="39923" cy="48985"/>
                  </a:xfrm>
                  <a:custGeom>
                    <a:avLst/>
                    <a:gdLst>
                      <a:gd name="connsiteX0" fmla="*/ 498 w 39923"/>
                      <a:gd name="connsiteY0" fmla="*/ 378 h 48985"/>
                      <a:gd name="connsiteX1" fmla="*/ 2580 w 39923"/>
                      <a:gd name="connsiteY1" fmla="*/ 378 h 48985"/>
                      <a:gd name="connsiteX2" fmla="*/ 14826 w 39923"/>
                      <a:gd name="connsiteY2" fmla="*/ 12625 h 48985"/>
                      <a:gd name="connsiteX3" fmla="*/ 14826 w 39923"/>
                      <a:gd name="connsiteY3" fmla="*/ 37118 h 48985"/>
                      <a:gd name="connsiteX4" fmla="*/ 27072 w 39923"/>
                      <a:gd name="connsiteY4" fmla="*/ 49364 h 48985"/>
                      <a:gd name="connsiteX5" fmla="*/ 40421 w 39923"/>
                      <a:gd name="connsiteY5" fmla="*/ 49364 h 4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23" h="48985">
                        <a:moveTo>
                          <a:pt x="498" y="378"/>
                        </a:moveTo>
                        <a:lnTo>
                          <a:pt x="2580" y="378"/>
                        </a:lnTo>
                        <a:cubicBezTo>
                          <a:pt x="9343" y="378"/>
                          <a:pt x="14826" y="5861"/>
                          <a:pt x="14826" y="12625"/>
                        </a:cubicBezTo>
                        <a:lnTo>
                          <a:pt x="14826" y="37118"/>
                        </a:lnTo>
                        <a:cubicBezTo>
                          <a:pt x="14826" y="43881"/>
                          <a:pt x="20309" y="49364"/>
                          <a:pt x="27072" y="49364"/>
                        </a:cubicBezTo>
                        <a:lnTo>
                          <a:pt x="40421" y="49364"/>
                        </a:lnTo>
                      </a:path>
                    </a:pathLst>
                  </a:custGeom>
                  <a:noFill/>
                  <a:ln w="12240" cap="rnd">
                    <a:solidFill>
                      <a:srgbClr val="D3D3D3"/>
                    </a:solidFill>
                    <a:custDash>
                      <a:ds d="0" sp="137250"/>
                    </a:custDash>
                    <a:miter/>
                  </a:ln>
                </p:spPr>
                <p:txBody>
                  <a:bodyPr rtlCol="0" anchor="ctr"/>
                  <a:lstStyle/>
                  <a:p>
                    <a:endParaRPr lang="en-GB"/>
                  </a:p>
                </p:txBody>
              </p:sp>
              <p:grpSp>
                <p:nvGrpSpPr>
                  <p:cNvPr id="59" name="Graphic 2">
                    <a:extLst>
                      <a:ext uri="{FF2B5EF4-FFF2-40B4-BE49-F238E27FC236}">
                        <a16:creationId xmlns:a16="http://schemas.microsoft.com/office/drawing/2014/main" id="{9BFF5E10-570C-418D-84F2-9B11521ADADD}"/>
                      </a:ext>
                    </a:extLst>
                  </p:cNvPr>
                  <p:cNvGrpSpPr/>
                  <p:nvPr/>
                </p:nvGrpSpPr>
                <p:grpSpPr>
                  <a:xfrm>
                    <a:off x="7483888" y="4877997"/>
                    <a:ext cx="159203" cy="122464"/>
                    <a:chOff x="7483888" y="4877997"/>
                    <a:chExt cx="159203" cy="122464"/>
                  </a:xfrm>
                </p:grpSpPr>
                <p:sp>
                  <p:nvSpPr>
                    <p:cNvPr id="60" name="Freeform: Shape 59">
                      <a:extLst>
                        <a:ext uri="{FF2B5EF4-FFF2-40B4-BE49-F238E27FC236}">
                          <a16:creationId xmlns:a16="http://schemas.microsoft.com/office/drawing/2014/main" id="{7A3D10F1-F3EF-495D-9FB1-0C0FC5F9F2C4}"/>
                        </a:ext>
                      </a:extLst>
                    </p:cNvPr>
                    <p:cNvSpPr/>
                    <p:nvPr/>
                  </p:nvSpPr>
                  <p:spPr>
                    <a:xfrm>
                      <a:off x="7483888" y="4877997"/>
                      <a:ext cx="159203" cy="122464"/>
                    </a:xfrm>
                    <a:custGeom>
                      <a:avLst/>
                      <a:gdLst>
                        <a:gd name="connsiteX0" fmla="*/ 145006 w 159203"/>
                        <a:gd name="connsiteY0" fmla="*/ 378 h 122464"/>
                        <a:gd name="connsiteX1" fmla="*/ 159701 w 159203"/>
                        <a:gd name="connsiteY1" fmla="*/ 378 h 122464"/>
                        <a:gd name="connsiteX2" fmla="*/ 159701 w 159203"/>
                        <a:gd name="connsiteY2" fmla="*/ 122843 h 122464"/>
                        <a:gd name="connsiteX3" fmla="*/ 145006 w 159203"/>
                        <a:gd name="connsiteY3" fmla="*/ 122843 h 122464"/>
                        <a:gd name="connsiteX4" fmla="*/ 15193 w 159203"/>
                        <a:gd name="connsiteY4" fmla="*/ 122843 h 122464"/>
                        <a:gd name="connsiteX5" fmla="*/ 498 w 159203"/>
                        <a:gd name="connsiteY5" fmla="*/ 122843 h 122464"/>
                        <a:gd name="connsiteX6" fmla="*/ 498 w 159203"/>
                        <a:gd name="connsiteY6" fmla="*/ 378 h 122464"/>
                        <a:gd name="connsiteX7" fmla="*/ 15193 w 159203"/>
                        <a:gd name="connsiteY7" fmla="*/ 378 h 12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03" h="122464">
                          <a:moveTo>
                            <a:pt x="145006" y="378"/>
                          </a:moveTo>
                          <a:cubicBezTo>
                            <a:pt x="153122" y="378"/>
                            <a:pt x="159701" y="378"/>
                            <a:pt x="159701" y="378"/>
                          </a:cubicBezTo>
                          <a:lnTo>
                            <a:pt x="159701" y="122843"/>
                          </a:lnTo>
                          <a:cubicBezTo>
                            <a:pt x="159701" y="122843"/>
                            <a:pt x="153122" y="122843"/>
                            <a:pt x="145006" y="122843"/>
                          </a:cubicBezTo>
                          <a:lnTo>
                            <a:pt x="15193" y="122843"/>
                          </a:lnTo>
                          <a:cubicBezTo>
                            <a:pt x="7077" y="122843"/>
                            <a:pt x="498" y="122843"/>
                            <a:pt x="498" y="122843"/>
                          </a:cubicBezTo>
                          <a:lnTo>
                            <a:pt x="498" y="378"/>
                          </a:lnTo>
                          <a:cubicBezTo>
                            <a:pt x="498" y="378"/>
                            <a:pt x="7077" y="378"/>
                            <a:pt x="15193" y="378"/>
                          </a:cubicBezTo>
                          <a:close/>
                        </a:path>
                      </a:pathLst>
                    </a:custGeom>
                    <a:noFill/>
                    <a:ln w="12240" cap="flat">
                      <a:solidFill>
                        <a:srgbClr val="97979E"/>
                      </a:solid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410AA5AB-C951-42B5-8FF3-185181CD045F}"/>
                        </a:ext>
                      </a:extLst>
                    </p:cNvPr>
                    <p:cNvSpPr/>
                    <p:nvPr/>
                  </p:nvSpPr>
                  <p:spPr>
                    <a:xfrm>
                      <a:off x="7535568" y="4908613"/>
                      <a:ext cx="55843" cy="61232"/>
                    </a:xfrm>
                    <a:custGeom>
                      <a:avLst/>
                      <a:gdLst>
                        <a:gd name="connsiteX0" fmla="*/ 36135 w 55843"/>
                        <a:gd name="connsiteY0" fmla="*/ 49364 h 61232"/>
                        <a:gd name="connsiteX1" fmla="*/ 20337 w 55843"/>
                        <a:gd name="connsiteY1" fmla="*/ 49364 h 61232"/>
                        <a:gd name="connsiteX2" fmla="*/ 17643 w 55843"/>
                        <a:gd name="connsiteY2" fmla="*/ 61611 h 61232"/>
                        <a:gd name="connsiteX3" fmla="*/ 498 w 55843"/>
                        <a:gd name="connsiteY3" fmla="*/ 61611 h 61232"/>
                        <a:gd name="connsiteX4" fmla="*/ 18622 w 55843"/>
                        <a:gd name="connsiteY4" fmla="*/ 378 h 61232"/>
                        <a:gd name="connsiteX5" fmla="*/ 38217 w 55843"/>
                        <a:gd name="connsiteY5" fmla="*/ 378 h 61232"/>
                        <a:gd name="connsiteX6" fmla="*/ 56341 w 55843"/>
                        <a:gd name="connsiteY6" fmla="*/ 61611 h 61232"/>
                        <a:gd name="connsiteX7" fmla="*/ 39319 w 55843"/>
                        <a:gd name="connsiteY7" fmla="*/ 61611 h 61232"/>
                        <a:gd name="connsiteX8" fmla="*/ 33808 w 55843"/>
                        <a:gd name="connsiteY8" fmla="*/ 37118 h 61232"/>
                        <a:gd name="connsiteX9" fmla="*/ 28297 w 55843"/>
                        <a:gd name="connsiteY9" fmla="*/ 11400 h 61232"/>
                        <a:gd name="connsiteX10" fmla="*/ 22664 w 55843"/>
                        <a:gd name="connsiteY10" fmla="*/ 37118 h 6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43" h="61232">
                          <a:moveTo>
                            <a:pt x="36135" y="49364"/>
                          </a:moveTo>
                          <a:lnTo>
                            <a:pt x="20337" y="49364"/>
                          </a:lnTo>
                          <a:lnTo>
                            <a:pt x="17643" y="61611"/>
                          </a:lnTo>
                          <a:lnTo>
                            <a:pt x="498" y="61611"/>
                          </a:lnTo>
                          <a:lnTo>
                            <a:pt x="18622" y="378"/>
                          </a:lnTo>
                          <a:lnTo>
                            <a:pt x="38217" y="378"/>
                          </a:lnTo>
                          <a:lnTo>
                            <a:pt x="56341" y="61611"/>
                          </a:lnTo>
                          <a:lnTo>
                            <a:pt x="39319" y="61611"/>
                          </a:lnTo>
                          <a:close/>
                          <a:moveTo>
                            <a:pt x="33808" y="37118"/>
                          </a:moveTo>
                          <a:lnTo>
                            <a:pt x="28297" y="11400"/>
                          </a:lnTo>
                          <a:lnTo>
                            <a:pt x="22664" y="37118"/>
                          </a:lnTo>
                          <a:close/>
                        </a:path>
                      </a:pathLst>
                    </a:custGeom>
                    <a:solidFill>
                      <a:srgbClr val="6F6F76"/>
                    </a:solidFill>
                    <a:ln w="12240" cap="flat">
                      <a:noFill/>
                      <a:prstDash val="solid"/>
                      <a:miter/>
                    </a:ln>
                  </p:spPr>
                  <p:txBody>
                    <a:bodyPr rtlCol="0" anchor="ctr"/>
                    <a:lstStyle/>
                    <a:p>
                      <a:endParaRPr lang="en-GB"/>
                    </a:p>
                  </p:txBody>
                </p:sp>
              </p:grpSp>
              <p:grpSp>
                <p:nvGrpSpPr>
                  <p:cNvPr id="62" name="Graphic 2">
                    <a:extLst>
                      <a:ext uri="{FF2B5EF4-FFF2-40B4-BE49-F238E27FC236}">
                        <a16:creationId xmlns:a16="http://schemas.microsoft.com/office/drawing/2014/main" id="{F6AF0ECB-7D29-4B6F-818F-6D30680F375B}"/>
                      </a:ext>
                    </a:extLst>
                  </p:cNvPr>
                  <p:cNvGrpSpPr/>
                  <p:nvPr/>
                </p:nvGrpSpPr>
                <p:grpSpPr>
                  <a:xfrm>
                    <a:off x="7716570" y="4926983"/>
                    <a:ext cx="159203" cy="122464"/>
                    <a:chOff x="7716570" y="4926983"/>
                    <a:chExt cx="159203" cy="122464"/>
                  </a:xfrm>
                </p:grpSpPr>
                <p:sp>
                  <p:nvSpPr>
                    <p:cNvPr id="63" name="Freeform: Shape 62">
                      <a:extLst>
                        <a:ext uri="{FF2B5EF4-FFF2-40B4-BE49-F238E27FC236}">
                          <a16:creationId xmlns:a16="http://schemas.microsoft.com/office/drawing/2014/main" id="{3D2F8EAD-D03A-433E-9C86-12C999BD9E14}"/>
                        </a:ext>
                      </a:extLst>
                    </p:cNvPr>
                    <p:cNvSpPr/>
                    <p:nvPr/>
                  </p:nvSpPr>
                  <p:spPr>
                    <a:xfrm>
                      <a:off x="7770332" y="4957354"/>
                      <a:ext cx="52414" cy="61232"/>
                    </a:xfrm>
                    <a:custGeom>
                      <a:avLst/>
                      <a:gdLst>
                        <a:gd name="connsiteX0" fmla="*/ 49483 w 52414"/>
                        <a:gd name="connsiteY0" fmla="*/ 8094 h 61232"/>
                        <a:gd name="connsiteX1" fmla="*/ 19970 w 52414"/>
                        <a:gd name="connsiteY1" fmla="*/ 49364 h 61232"/>
                        <a:gd name="connsiteX2" fmla="*/ 52912 w 52414"/>
                        <a:gd name="connsiteY2" fmla="*/ 49364 h 61232"/>
                        <a:gd name="connsiteX3" fmla="*/ 50953 w 52414"/>
                        <a:gd name="connsiteY3" fmla="*/ 61611 h 61232"/>
                        <a:gd name="connsiteX4" fmla="*/ 498 w 52414"/>
                        <a:gd name="connsiteY4" fmla="*/ 61611 h 61232"/>
                        <a:gd name="connsiteX5" fmla="*/ 498 w 52414"/>
                        <a:gd name="connsiteY5" fmla="*/ 53405 h 61232"/>
                        <a:gd name="connsiteX6" fmla="*/ 31236 w 52414"/>
                        <a:gd name="connsiteY6" fmla="*/ 12625 h 61232"/>
                        <a:gd name="connsiteX7" fmla="*/ 498 w 52414"/>
                        <a:gd name="connsiteY7" fmla="*/ 12625 h 61232"/>
                        <a:gd name="connsiteX8" fmla="*/ 498 w 52414"/>
                        <a:gd name="connsiteY8" fmla="*/ 378 h 61232"/>
                        <a:gd name="connsiteX9" fmla="*/ 49483 w 52414"/>
                        <a:gd name="connsiteY9" fmla="*/ 378 h 6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14" h="61232">
                          <a:moveTo>
                            <a:pt x="49483" y="8094"/>
                          </a:moveTo>
                          <a:lnTo>
                            <a:pt x="19970" y="49364"/>
                          </a:lnTo>
                          <a:lnTo>
                            <a:pt x="52912" y="49364"/>
                          </a:lnTo>
                          <a:lnTo>
                            <a:pt x="50953" y="61611"/>
                          </a:lnTo>
                          <a:lnTo>
                            <a:pt x="498" y="61611"/>
                          </a:lnTo>
                          <a:lnTo>
                            <a:pt x="498" y="53405"/>
                          </a:lnTo>
                          <a:lnTo>
                            <a:pt x="31236" y="12625"/>
                          </a:lnTo>
                          <a:lnTo>
                            <a:pt x="498" y="12625"/>
                          </a:lnTo>
                          <a:lnTo>
                            <a:pt x="498" y="378"/>
                          </a:lnTo>
                          <a:lnTo>
                            <a:pt x="49483" y="378"/>
                          </a:lnTo>
                          <a:close/>
                        </a:path>
                      </a:pathLst>
                    </a:custGeom>
                    <a:solidFill>
                      <a:srgbClr val="6F6F76"/>
                    </a:solidFill>
                    <a:ln w="1224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D6BD519B-CA06-4227-9B2F-37142191915C}"/>
                        </a:ext>
                      </a:extLst>
                    </p:cNvPr>
                    <p:cNvSpPr/>
                    <p:nvPr/>
                  </p:nvSpPr>
                  <p:spPr>
                    <a:xfrm>
                      <a:off x="7716570" y="4926983"/>
                      <a:ext cx="159203" cy="122464"/>
                    </a:xfrm>
                    <a:custGeom>
                      <a:avLst/>
                      <a:gdLst>
                        <a:gd name="connsiteX0" fmla="*/ 145006 w 159203"/>
                        <a:gd name="connsiteY0" fmla="*/ 378 h 122464"/>
                        <a:gd name="connsiteX1" fmla="*/ 159701 w 159203"/>
                        <a:gd name="connsiteY1" fmla="*/ 378 h 122464"/>
                        <a:gd name="connsiteX2" fmla="*/ 159701 w 159203"/>
                        <a:gd name="connsiteY2" fmla="*/ 122843 h 122464"/>
                        <a:gd name="connsiteX3" fmla="*/ 145006 w 159203"/>
                        <a:gd name="connsiteY3" fmla="*/ 122843 h 122464"/>
                        <a:gd name="connsiteX4" fmla="*/ 15193 w 159203"/>
                        <a:gd name="connsiteY4" fmla="*/ 122843 h 122464"/>
                        <a:gd name="connsiteX5" fmla="*/ 498 w 159203"/>
                        <a:gd name="connsiteY5" fmla="*/ 122843 h 122464"/>
                        <a:gd name="connsiteX6" fmla="*/ 498 w 159203"/>
                        <a:gd name="connsiteY6" fmla="*/ 378 h 122464"/>
                        <a:gd name="connsiteX7" fmla="*/ 15193 w 159203"/>
                        <a:gd name="connsiteY7" fmla="*/ 378 h 12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03" h="122464">
                          <a:moveTo>
                            <a:pt x="145006" y="378"/>
                          </a:moveTo>
                          <a:cubicBezTo>
                            <a:pt x="153122" y="378"/>
                            <a:pt x="159701" y="378"/>
                            <a:pt x="159701" y="378"/>
                          </a:cubicBezTo>
                          <a:lnTo>
                            <a:pt x="159701" y="122843"/>
                          </a:lnTo>
                          <a:cubicBezTo>
                            <a:pt x="159701" y="122843"/>
                            <a:pt x="153122" y="122843"/>
                            <a:pt x="145006" y="122843"/>
                          </a:cubicBezTo>
                          <a:lnTo>
                            <a:pt x="15193" y="122843"/>
                          </a:lnTo>
                          <a:cubicBezTo>
                            <a:pt x="7077" y="122843"/>
                            <a:pt x="498" y="122843"/>
                            <a:pt x="498" y="122843"/>
                          </a:cubicBezTo>
                          <a:lnTo>
                            <a:pt x="498" y="378"/>
                          </a:lnTo>
                          <a:cubicBezTo>
                            <a:pt x="498" y="378"/>
                            <a:pt x="7077" y="378"/>
                            <a:pt x="15193" y="378"/>
                          </a:cubicBezTo>
                          <a:close/>
                        </a:path>
                      </a:pathLst>
                    </a:custGeom>
                    <a:noFill/>
                    <a:ln w="12240" cap="flat">
                      <a:solidFill>
                        <a:srgbClr val="97979E"/>
                      </a:solidFill>
                      <a:prstDash val="solid"/>
                      <a:miter/>
                    </a:ln>
                  </p:spPr>
                  <p:txBody>
                    <a:bodyPr rtlCol="0" anchor="ctr"/>
                    <a:lstStyle/>
                    <a:p>
                      <a:endParaRPr lang="en-GB"/>
                    </a:p>
                  </p:txBody>
                </p:sp>
              </p:grpSp>
            </p:grpSp>
          </p:grpSp>
        </p:grpSp>
      </p:grpSp>
      <p:sp>
        <p:nvSpPr>
          <p:cNvPr id="168" name="label">
            <a:extLst>
              <a:ext uri="{FF2B5EF4-FFF2-40B4-BE49-F238E27FC236}">
                <a16:creationId xmlns:a16="http://schemas.microsoft.com/office/drawing/2014/main" id="{8DB8A4FF-85E1-41D3-A8E8-4B4E60A84398}"/>
              </a:ext>
            </a:extLst>
          </p:cNvPr>
          <p:cNvSpPr txBox="1"/>
          <p:nvPr/>
        </p:nvSpPr>
        <p:spPr>
          <a:xfrm>
            <a:off x="8845731" y="3666955"/>
            <a:ext cx="454804" cy="276999"/>
          </a:xfrm>
          <a:prstGeom prst="rect">
            <a:avLst/>
          </a:prstGeom>
          <a:noFill/>
        </p:spPr>
        <p:txBody>
          <a:bodyPr wrap="square" rtlCol="0">
            <a:spAutoFit/>
          </a:bodyPr>
          <a:lstStyle/>
          <a:p>
            <a:pPr algn="l"/>
            <a:r>
              <a:rPr lang="en-GB" sz="1200" b="1" cap="all" spc="23" dirty="0">
                <a:solidFill>
                  <a:srgbClr val="808285"/>
                </a:solidFill>
                <a:latin typeface="FiraSans-Bold"/>
                <a:ea typeface="FiraSans-Bold"/>
                <a:sym typeface="FiraSans-Bold"/>
                <a:rtl val="0"/>
              </a:rPr>
              <a:t>BIM</a:t>
            </a:r>
          </a:p>
        </p:txBody>
      </p:sp>
      <p:grpSp>
        <p:nvGrpSpPr>
          <p:cNvPr id="243" name="bim">
            <a:extLst>
              <a:ext uri="{FF2B5EF4-FFF2-40B4-BE49-F238E27FC236}">
                <a16:creationId xmlns:a16="http://schemas.microsoft.com/office/drawing/2014/main" id="{AA34BE88-37A8-42F5-A265-AC5EBD3969CB}"/>
              </a:ext>
            </a:extLst>
          </p:cNvPr>
          <p:cNvGrpSpPr/>
          <p:nvPr/>
        </p:nvGrpSpPr>
        <p:grpSpPr>
          <a:xfrm>
            <a:off x="3449401" y="1164660"/>
            <a:ext cx="5293198" cy="5293198"/>
            <a:chOff x="3449401" y="782401"/>
            <a:chExt cx="5293198" cy="5293198"/>
          </a:xfrm>
        </p:grpSpPr>
        <p:sp>
          <p:nvSpPr>
            <p:cNvPr id="242" name="footprint (defines pivot point)">
              <a:extLst>
                <a:ext uri="{FF2B5EF4-FFF2-40B4-BE49-F238E27FC236}">
                  <a16:creationId xmlns:a16="http://schemas.microsoft.com/office/drawing/2014/main" id="{E7CF0C1C-7949-4C7B-8096-E8D530C36CBF}"/>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0" name="shape">
              <a:extLst>
                <a:ext uri="{FF2B5EF4-FFF2-40B4-BE49-F238E27FC236}">
                  <a16:creationId xmlns:a16="http://schemas.microsoft.com/office/drawing/2014/main" id="{E87C77ED-14C7-4BAD-9F8B-EE897753EA32}"/>
                </a:ext>
              </a:extLst>
            </p:cNvPr>
            <p:cNvGrpSpPr/>
            <p:nvPr/>
          </p:nvGrpSpPr>
          <p:grpSpPr>
            <a:xfrm>
              <a:off x="7587615" y="1796795"/>
              <a:ext cx="1153613" cy="2029205"/>
              <a:chOff x="7587615" y="1796795"/>
              <a:chExt cx="1153613" cy="2029205"/>
            </a:xfrm>
          </p:grpSpPr>
          <p:sp>
            <p:nvSpPr>
              <p:cNvPr id="11" name="Freeform: Shape 10">
                <a:extLst>
                  <a:ext uri="{FF2B5EF4-FFF2-40B4-BE49-F238E27FC236}">
                    <a16:creationId xmlns:a16="http://schemas.microsoft.com/office/drawing/2014/main" id="{4AD72CBD-5EAF-4A7C-84A1-00C31A7A9408}"/>
                  </a:ext>
                </a:extLst>
              </p:cNvPr>
              <p:cNvSpPr/>
              <p:nvPr/>
            </p:nvSpPr>
            <p:spPr>
              <a:xfrm>
                <a:off x="7587615" y="1796795"/>
                <a:ext cx="1153613" cy="2029205"/>
              </a:xfrm>
              <a:custGeom>
                <a:avLst/>
                <a:gdLst>
                  <a:gd name="connsiteX0" fmla="*/ 1153614 w 1153613"/>
                  <a:gd name="connsiteY0" fmla="*/ 1632205 h 2029205"/>
                  <a:gd name="connsiteX1" fmla="*/ 1153614 w 1153613"/>
                  <a:gd name="connsiteY1" fmla="*/ 1642369 h 2029205"/>
                  <a:gd name="connsiteX2" fmla="*/ 756646 w 1153613"/>
                  <a:gd name="connsiteY2" fmla="*/ 2029172 h 2029205"/>
                  <a:gd name="connsiteX3" fmla="*/ 369842 w 1153613"/>
                  <a:gd name="connsiteY3" fmla="*/ 1632204 h 2029205"/>
                  <a:gd name="connsiteX4" fmla="*/ 350860 w 1153613"/>
                  <a:gd name="connsiteY4" fmla="*/ 1365354 h 2029205"/>
                  <a:gd name="connsiteX5" fmla="*/ 0 w 1153613"/>
                  <a:gd name="connsiteY5" fmla="*/ 517779 h 2029205"/>
                  <a:gd name="connsiteX6" fmla="*/ 581079 w 1153613"/>
                  <a:gd name="connsiteY6" fmla="*/ 140595 h 2029205"/>
                  <a:gd name="connsiteX7" fmla="*/ 590278 w 1153613"/>
                  <a:gd name="connsiteY7" fmla="*/ 0 h 2029205"/>
                  <a:gd name="connsiteX8" fmla="*/ 1134876 w 1153613"/>
                  <a:gd name="connsiteY8" fmla="*/ 1314654 h 2029205"/>
                  <a:gd name="connsiteX9" fmla="*/ 1134876 w 1153613"/>
                  <a:gd name="connsiteY9" fmla="*/ 1314655 h 2029205"/>
                  <a:gd name="connsiteX10" fmla="*/ 1153614 w 1153613"/>
                  <a:gd name="connsiteY10" fmla="*/ 1622040 h 2029205"/>
                  <a:gd name="connsiteX11" fmla="*/ 1153614 w 1153613"/>
                  <a:gd name="connsiteY11" fmla="*/ 1632205 h 20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3613" h="2029205">
                    <a:moveTo>
                      <a:pt x="1153614" y="1632205"/>
                    </a:moveTo>
                    <a:cubicBezTo>
                      <a:pt x="1153614" y="1635634"/>
                      <a:pt x="1153614" y="1638940"/>
                      <a:pt x="1153614" y="1642369"/>
                    </a:cubicBezTo>
                    <a:cubicBezTo>
                      <a:pt x="1150807" y="1858802"/>
                      <a:pt x="973078" y="2031979"/>
                      <a:pt x="756646" y="2029172"/>
                    </a:cubicBezTo>
                    <a:cubicBezTo>
                      <a:pt x="540214" y="2026366"/>
                      <a:pt x="367036" y="1848637"/>
                      <a:pt x="369842" y="1632204"/>
                    </a:cubicBezTo>
                    <a:cubicBezTo>
                      <a:pt x="369889" y="1542915"/>
                      <a:pt x="363546" y="1453738"/>
                      <a:pt x="350860" y="1365354"/>
                    </a:cubicBezTo>
                    <a:cubicBezTo>
                      <a:pt x="307347" y="1057737"/>
                      <a:pt x="186642" y="766148"/>
                      <a:pt x="0" y="517779"/>
                    </a:cubicBezTo>
                    <a:cubicBezTo>
                      <a:pt x="264617" y="574083"/>
                      <a:pt x="524775" y="405212"/>
                      <a:pt x="581079" y="140595"/>
                    </a:cubicBezTo>
                    <a:cubicBezTo>
                      <a:pt x="590904" y="94419"/>
                      <a:pt x="594003" y="47064"/>
                      <a:pt x="590278" y="0"/>
                    </a:cubicBezTo>
                    <a:cubicBezTo>
                      <a:pt x="889081" y="379899"/>
                      <a:pt x="1077502" y="834743"/>
                      <a:pt x="1134876" y="1314654"/>
                    </a:cubicBezTo>
                    <a:lnTo>
                      <a:pt x="1134876" y="1314655"/>
                    </a:lnTo>
                    <a:cubicBezTo>
                      <a:pt x="1147074" y="1416667"/>
                      <a:pt x="1153331" y="1519302"/>
                      <a:pt x="1153614" y="1622040"/>
                    </a:cubicBezTo>
                    <a:cubicBezTo>
                      <a:pt x="1153614" y="1625469"/>
                      <a:pt x="1153614" y="1628776"/>
                      <a:pt x="1153614" y="1632205"/>
                    </a:cubicBezTo>
                    <a:close/>
                  </a:path>
                </a:pathLst>
              </a:custGeom>
              <a:solidFill>
                <a:srgbClr val="0E4A7F"/>
              </a:solidFill>
              <a:ln w="12240" cap="flat">
                <a:noFill/>
                <a:prstDash val="solid"/>
                <a:miter/>
              </a:ln>
            </p:spPr>
            <p:txBody>
              <a:bodyPr rtlCol="0" anchor="ctr"/>
              <a:lstStyle/>
              <a:p>
                <a:endParaRPr lang="en-GB"/>
              </a:p>
            </p:txBody>
          </p:sp>
          <p:grpSp>
            <p:nvGrpSpPr>
              <p:cNvPr id="36" name="Graphic 2">
                <a:extLst>
                  <a:ext uri="{FF2B5EF4-FFF2-40B4-BE49-F238E27FC236}">
                    <a16:creationId xmlns:a16="http://schemas.microsoft.com/office/drawing/2014/main" id="{C1344004-7D3C-4931-9006-BEBB2D7A4BED}"/>
                  </a:ext>
                </a:extLst>
              </p:cNvPr>
              <p:cNvGrpSpPr/>
              <p:nvPr/>
            </p:nvGrpSpPr>
            <p:grpSpPr>
              <a:xfrm>
                <a:off x="7957457" y="3041890"/>
                <a:ext cx="783771" cy="783771"/>
                <a:chOff x="7957457" y="3041890"/>
                <a:chExt cx="783771" cy="783771"/>
              </a:xfrm>
              <a:solidFill>
                <a:srgbClr val="000000"/>
              </a:solidFill>
            </p:grpSpPr>
            <p:grpSp>
              <p:nvGrpSpPr>
                <p:cNvPr id="37" name="Graphic 2">
                  <a:extLst>
                    <a:ext uri="{FF2B5EF4-FFF2-40B4-BE49-F238E27FC236}">
                      <a16:creationId xmlns:a16="http://schemas.microsoft.com/office/drawing/2014/main" id="{8D91D614-51BB-4E49-84CD-5796F04C9056}"/>
                    </a:ext>
                  </a:extLst>
                </p:cNvPr>
                <p:cNvGrpSpPr/>
                <p:nvPr/>
              </p:nvGrpSpPr>
              <p:grpSpPr>
                <a:xfrm>
                  <a:off x="7957457" y="3041890"/>
                  <a:ext cx="783771" cy="783771"/>
                  <a:chOff x="7957457" y="3041890"/>
                  <a:chExt cx="783771" cy="783771"/>
                </a:xfrm>
              </p:grpSpPr>
              <p:sp>
                <p:nvSpPr>
                  <p:cNvPr id="38" name="Freeform: Shape 37">
                    <a:extLst>
                      <a:ext uri="{FF2B5EF4-FFF2-40B4-BE49-F238E27FC236}">
                        <a16:creationId xmlns:a16="http://schemas.microsoft.com/office/drawing/2014/main" id="{BFE8CBD3-F9DD-462A-A913-7FCDF6F24B3C}"/>
                      </a:ext>
                    </a:extLst>
                  </p:cNvPr>
                  <p:cNvSpPr/>
                  <p:nvPr/>
                </p:nvSpPr>
                <p:spPr>
                  <a:xfrm>
                    <a:off x="7981950" y="3066383"/>
                    <a:ext cx="734785" cy="734785"/>
                  </a:xfrm>
                  <a:custGeom>
                    <a:avLst/>
                    <a:gdLst>
                      <a:gd name="connsiteX0" fmla="*/ 735338 w 734785"/>
                      <a:gd name="connsiteY0" fmla="*/ 367641 h 734785"/>
                      <a:gd name="connsiteX1" fmla="*/ 367945 w 734785"/>
                      <a:gd name="connsiteY1" fmla="*/ 735034 h 734785"/>
                      <a:gd name="connsiteX2" fmla="*/ 552 w 734785"/>
                      <a:gd name="connsiteY2" fmla="*/ 367641 h 734785"/>
                      <a:gd name="connsiteX3" fmla="*/ 367945 w 734785"/>
                      <a:gd name="connsiteY3" fmla="*/ 248 h 734785"/>
                      <a:gd name="connsiteX4" fmla="*/ 735338 w 734785"/>
                      <a:gd name="connsiteY4" fmla="*/ 367641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338" y="367641"/>
                        </a:moveTo>
                        <a:cubicBezTo>
                          <a:pt x="735338" y="570547"/>
                          <a:pt x="570850" y="735034"/>
                          <a:pt x="367945" y="735034"/>
                        </a:cubicBezTo>
                        <a:cubicBezTo>
                          <a:pt x="165039" y="735034"/>
                          <a:pt x="552" y="570547"/>
                          <a:pt x="552" y="367641"/>
                        </a:cubicBezTo>
                        <a:cubicBezTo>
                          <a:pt x="552" y="164736"/>
                          <a:pt x="165039" y="248"/>
                          <a:pt x="367945" y="248"/>
                        </a:cubicBezTo>
                        <a:cubicBezTo>
                          <a:pt x="570850" y="248"/>
                          <a:pt x="735338" y="164736"/>
                          <a:pt x="735338" y="367641"/>
                        </a:cubicBezTo>
                        <a:close/>
                      </a:path>
                    </a:pathLst>
                  </a:custGeom>
                  <a:solidFill>
                    <a:srgbClr val="FFFFFF"/>
                  </a:solidFill>
                  <a:ln w="1224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C898A06-E7D3-4620-BDB8-BC9FC3FB3B1D}"/>
                      </a:ext>
                    </a:extLst>
                  </p:cNvPr>
                  <p:cNvSpPr/>
                  <p:nvPr/>
                </p:nvSpPr>
                <p:spPr>
                  <a:xfrm>
                    <a:off x="7957457" y="3041890"/>
                    <a:ext cx="783771" cy="783771"/>
                  </a:xfrm>
                  <a:custGeom>
                    <a:avLst/>
                    <a:gdLst>
                      <a:gd name="connsiteX0" fmla="*/ 392438 w 783771"/>
                      <a:gd name="connsiteY0" fmla="*/ 49234 h 783771"/>
                      <a:gd name="connsiteX1" fmla="*/ 735338 w 783771"/>
                      <a:gd name="connsiteY1" fmla="*/ 392134 h 783771"/>
                      <a:gd name="connsiteX2" fmla="*/ 392438 w 783771"/>
                      <a:gd name="connsiteY2" fmla="*/ 735034 h 783771"/>
                      <a:gd name="connsiteX3" fmla="*/ 49538 w 783771"/>
                      <a:gd name="connsiteY3" fmla="*/ 392134 h 783771"/>
                      <a:gd name="connsiteX4" fmla="*/ 392438 w 783771"/>
                      <a:gd name="connsiteY4" fmla="*/ 49234 h 783771"/>
                      <a:gd name="connsiteX5" fmla="*/ 392438 w 783771"/>
                      <a:gd name="connsiteY5" fmla="*/ 248 h 783771"/>
                      <a:gd name="connsiteX6" fmla="*/ 552 w 783771"/>
                      <a:gd name="connsiteY6" fmla="*/ 392134 h 783771"/>
                      <a:gd name="connsiteX7" fmla="*/ 392438 w 783771"/>
                      <a:gd name="connsiteY7" fmla="*/ 784020 h 783771"/>
                      <a:gd name="connsiteX8" fmla="*/ 784323 w 783771"/>
                      <a:gd name="connsiteY8" fmla="*/ 392134 h 783771"/>
                      <a:gd name="connsiteX9" fmla="*/ 392438 w 783771"/>
                      <a:gd name="connsiteY9" fmla="*/ 248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438" y="49234"/>
                        </a:moveTo>
                        <a:cubicBezTo>
                          <a:pt x="581816" y="49234"/>
                          <a:pt x="735338" y="202756"/>
                          <a:pt x="735338" y="392134"/>
                        </a:cubicBezTo>
                        <a:cubicBezTo>
                          <a:pt x="735338" y="581513"/>
                          <a:pt x="581816" y="735034"/>
                          <a:pt x="392438" y="735034"/>
                        </a:cubicBezTo>
                        <a:cubicBezTo>
                          <a:pt x="203059" y="735034"/>
                          <a:pt x="49538" y="581513"/>
                          <a:pt x="49538" y="392134"/>
                        </a:cubicBezTo>
                        <a:cubicBezTo>
                          <a:pt x="49538" y="202756"/>
                          <a:pt x="203059" y="49234"/>
                          <a:pt x="392438" y="49234"/>
                        </a:cubicBezTo>
                        <a:moveTo>
                          <a:pt x="392438" y="248"/>
                        </a:moveTo>
                        <a:cubicBezTo>
                          <a:pt x="176005" y="248"/>
                          <a:pt x="552" y="175702"/>
                          <a:pt x="552" y="392134"/>
                        </a:cubicBezTo>
                        <a:cubicBezTo>
                          <a:pt x="552" y="608567"/>
                          <a:pt x="176005" y="784020"/>
                          <a:pt x="392438" y="784020"/>
                        </a:cubicBezTo>
                        <a:cubicBezTo>
                          <a:pt x="608870" y="784020"/>
                          <a:pt x="784323" y="608567"/>
                          <a:pt x="784323" y="392134"/>
                        </a:cubicBezTo>
                        <a:cubicBezTo>
                          <a:pt x="784323" y="175702"/>
                          <a:pt x="608870" y="248"/>
                          <a:pt x="392438" y="248"/>
                        </a:cubicBezTo>
                        <a:close/>
                      </a:path>
                    </a:pathLst>
                  </a:custGeom>
                  <a:solidFill>
                    <a:srgbClr val="0E4A7F"/>
                  </a:solidFill>
                  <a:ln w="12240" cap="flat">
                    <a:noFill/>
                    <a:prstDash val="solid"/>
                    <a:miter/>
                  </a:ln>
                </p:spPr>
                <p:txBody>
                  <a:bodyPr rtlCol="0" anchor="ctr"/>
                  <a:lstStyle/>
                  <a:p>
                    <a:endParaRPr lang="en-GB"/>
                  </a:p>
                </p:txBody>
              </p:sp>
            </p:grpSp>
            <p:sp>
              <p:nvSpPr>
                <p:cNvPr id="40" name="Freeform: Shape 39">
                  <a:extLst>
                    <a:ext uri="{FF2B5EF4-FFF2-40B4-BE49-F238E27FC236}">
                      <a16:creationId xmlns:a16="http://schemas.microsoft.com/office/drawing/2014/main" id="{CF27EB70-80AF-43AB-81B2-2B0824612032}"/>
                    </a:ext>
                  </a:extLst>
                </p:cNvPr>
                <p:cNvSpPr/>
                <p:nvPr/>
              </p:nvSpPr>
              <p:spPr>
                <a:xfrm>
                  <a:off x="8354364" y="3458146"/>
                  <a:ext cx="211495" cy="113891"/>
                </a:xfrm>
                <a:custGeom>
                  <a:avLst/>
                  <a:gdLst>
                    <a:gd name="connsiteX0" fmla="*/ 212048 w 211495"/>
                    <a:gd name="connsiteY0" fmla="*/ 114140 h 113891"/>
                    <a:gd name="connsiteX1" fmla="*/ 552 w 211495"/>
                    <a:gd name="connsiteY1" fmla="*/ 248 h 113891"/>
                  </a:gdLst>
                  <a:ahLst/>
                  <a:cxnLst>
                    <a:cxn ang="0">
                      <a:pos x="connsiteX0" y="connsiteY0"/>
                    </a:cxn>
                    <a:cxn ang="0">
                      <a:pos x="connsiteX1" y="connsiteY1"/>
                    </a:cxn>
                  </a:cxnLst>
                  <a:rect l="l" t="t" r="r" b="b"/>
                  <a:pathLst>
                    <a:path w="211495" h="113891">
                      <a:moveTo>
                        <a:pt x="212048" y="114140"/>
                      </a:moveTo>
                      <a:lnTo>
                        <a:pt x="552" y="248"/>
                      </a:lnTo>
                    </a:path>
                  </a:pathLst>
                </a:custGeom>
                <a:ln w="12240" cap="rnd">
                  <a:solidFill>
                    <a:srgbClr val="F47B20"/>
                  </a:solidFill>
                  <a:custDash>
                    <a:ds d="0" sp="155250"/>
                  </a:custDash>
                  <a:miter/>
                </a:ln>
              </p:spPr>
              <p:txBody>
                <a:bodyPr rtlCol="0" anchor="ctr"/>
                <a:lstStyle/>
                <a:p>
                  <a:endParaRPr lang="en-GB"/>
                </a:p>
              </p:txBody>
            </p:sp>
            <p:sp>
              <p:nvSpPr>
                <p:cNvPr id="41" name="Freeform: Shape 40">
                  <a:extLst>
                    <a:ext uri="{FF2B5EF4-FFF2-40B4-BE49-F238E27FC236}">
                      <a16:creationId xmlns:a16="http://schemas.microsoft.com/office/drawing/2014/main" id="{135597C7-113B-4626-9546-9B1452214595}"/>
                    </a:ext>
                  </a:extLst>
                </p:cNvPr>
                <p:cNvSpPr/>
                <p:nvPr/>
              </p:nvSpPr>
              <p:spPr>
                <a:xfrm>
                  <a:off x="8120580" y="3458146"/>
                  <a:ext cx="211495" cy="113891"/>
                </a:xfrm>
                <a:custGeom>
                  <a:avLst/>
                  <a:gdLst>
                    <a:gd name="connsiteX0" fmla="*/ 552 w 211495"/>
                    <a:gd name="connsiteY0" fmla="*/ 114140 h 113891"/>
                    <a:gd name="connsiteX1" fmla="*/ 212048 w 211495"/>
                    <a:gd name="connsiteY1" fmla="*/ 248 h 113891"/>
                  </a:gdLst>
                  <a:ahLst/>
                  <a:cxnLst>
                    <a:cxn ang="0">
                      <a:pos x="connsiteX0" y="connsiteY0"/>
                    </a:cxn>
                    <a:cxn ang="0">
                      <a:pos x="connsiteX1" y="connsiteY1"/>
                    </a:cxn>
                  </a:cxnLst>
                  <a:rect l="l" t="t" r="r" b="b"/>
                  <a:pathLst>
                    <a:path w="211495" h="113891">
                      <a:moveTo>
                        <a:pt x="552" y="114140"/>
                      </a:moveTo>
                      <a:lnTo>
                        <a:pt x="212048" y="248"/>
                      </a:lnTo>
                    </a:path>
                  </a:pathLst>
                </a:custGeom>
                <a:ln w="12240" cap="rnd">
                  <a:solidFill>
                    <a:srgbClr val="F47B20"/>
                  </a:solidFill>
                  <a:custDash>
                    <a:ds d="0" sp="155250"/>
                  </a:custDash>
                  <a:miter/>
                </a:ln>
              </p:spPr>
              <p:txBody>
                <a:bodyPr rtlCol="0" anchor="ctr"/>
                <a:lstStyle/>
                <a:p>
                  <a:endParaRPr lang="en-GB"/>
                </a:p>
              </p:txBody>
            </p:sp>
            <p:sp>
              <p:nvSpPr>
                <p:cNvPr id="42" name="Freeform: Shape 41">
                  <a:extLst>
                    <a:ext uri="{FF2B5EF4-FFF2-40B4-BE49-F238E27FC236}">
                      <a16:creationId xmlns:a16="http://schemas.microsoft.com/office/drawing/2014/main" id="{0C441686-507D-4037-8099-6C36E5163DC9}"/>
                    </a:ext>
                  </a:extLst>
                </p:cNvPr>
                <p:cNvSpPr/>
                <p:nvPr/>
              </p:nvSpPr>
              <p:spPr>
                <a:xfrm>
                  <a:off x="8343220" y="3188847"/>
                  <a:ext cx="12246" cy="232682"/>
                </a:xfrm>
                <a:custGeom>
                  <a:avLst/>
                  <a:gdLst>
                    <a:gd name="connsiteX0" fmla="*/ 552 w 12246"/>
                    <a:gd name="connsiteY0" fmla="*/ 248 h 232682"/>
                    <a:gd name="connsiteX1" fmla="*/ 552 w 12246"/>
                    <a:gd name="connsiteY1" fmla="*/ 232931 h 232682"/>
                  </a:gdLst>
                  <a:ahLst/>
                  <a:cxnLst>
                    <a:cxn ang="0">
                      <a:pos x="connsiteX0" y="connsiteY0"/>
                    </a:cxn>
                    <a:cxn ang="0">
                      <a:pos x="connsiteX1" y="connsiteY1"/>
                    </a:cxn>
                  </a:cxnLst>
                  <a:rect l="l" t="t" r="r" b="b"/>
                  <a:pathLst>
                    <a:path w="12246" h="232682">
                      <a:moveTo>
                        <a:pt x="552" y="248"/>
                      </a:moveTo>
                      <a:lnTo>
                        <a:pt x="552" y="232931"/>
                      </a:lnTo>
                    </a:path>
                  </a:pathLst>
                </a:custGeom>
                <a:ln w="12240" cap="rnd">
                  <a:solidFill>
                    <a:srgbClr val="F47B20"/>
                  </a:solidFill>
                  <a:prstDash val="sysDot"/>
                  <a:miter/>
                </a:ln>
              </p:spPr>
              <p:txBody>
                <a:bodyPr rtlCol="0" anchor="ctr"/>
                <a:lstStyle/>
                <a:p>
                  <a:endParaRPr lang="en-GB"/>
                </a:p>
              </p:txBody>
            </p:sp>
            <p:sp>
              <p:nvSpPr>
                <p:cNvPr id="43" name="Freeform: Shape 42">
                  <a:extLst>
                    <a:ext uri="{FF2B5EF4-FFF2-40B4-BE49-F238E27FC236}">
                      <a16:creationId xmlns:a16="http://schemas.microsoft.com/office/drawing/2014/main" id="{1638FAA7-E32C-4E6D-B869-4860510566C3}"/>
                    </a:ext>
                  </a:extLst>
                </p:cNvPr>
                <p:cNvSpPr/>
                <p:nvPr/>
              </p:nvSpPr>
              <p:spPr>
                <a:xfrm>
                  <a:off x="8184016" y="3354174"/>
                  <a:ext cx="318407" cy="85725"/>
                </a:xfrm>
                <a:custGeom>
                  <a:avLst/>
                  <a:gdLst>
                    <a:gd name="connsiteX0" fmla="*/ 318959 w 318407"/>
                    <a:gd name="connsiteY0" fmla="*/ 248 h 85725"/>
                    <a:gd name="connsiteX1" fmla="*/ 159756 w 318407"/>
                    <a:gd name="connsiteY1" fmla="*/ 85973 h 85725"/>
                    <a:gd name="connsiteX2" fmla="*/ 552 w 318407"/>
                    <a:gd name="connsiteY2" fmla="*/ 248 h 85725"/>
                  </a:gdLst>
                  <a:ahLst/>
                  <a:cxnLst>
                    <a:cxn ang="0">
                      <a:pos x="connsiteX0" y="connsiteY0"/>
                    </a:cxn>
                    <a:cxn ang="0">
                      <a:pos x="connsiteX1" y="connsiteY1"/>
                    </a:cxn>
                    <a:cxn ang="0">
                      <a:pos x="connsiteX2" y="connsiteY2"/>
                    </a:cxn>
                  </a:cxnLst>
                  <a:rect l="l" t="t" r="r" b="b"/>
                  <a:pathLst>
                    <a:path w="318407" h="85725">
                      <a:moveTo>
                        <a:pt x="318959" y="248"/>
                      </a:moveTo>
                      <a:lnTo>
                        <a:pt x="159756" y="85973"/>
                      </a:lnTo>
                      <a:lnTo>
                        <a:pt x="552" y="248"/>
                      </a:lnTo>
                    </a:path>
                  </a:pathLst>
                </a:custGeom>
                <a:noFill/>
                <a:ln w="12240" cap="flat">
                  <a:solidFill>
                    <a:srgbClr val="97979E"/>
                  </a:solid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F09E940-411D-480B-AD49-360372360E0F}"/>
                    </a:ext>
                  </a:extLst>
                </p:cNvPr>
                <p:cNvSpPr/>
                <p:nvPr/>
              </p:nvSpPr>
              <p:spPr>
                <a:xfrm>
                  <a:off x="8184016" y="3272180"/>
                  <a:ext cx="318407" cy="347684"/>
                </a:xfrm>
                <a:custGeom>
                  <a:avLst/>
                  <a:gdLst>
                    <a:gd name="connsiteX0" fmla="*/ 170532 w 318407"/>
                    <a:gd name="connsiteY0" fmla="*/ 345540 h 347684"/>
                    <a:gd name="connsiteX1" fmla="*/ 148979 w 318407"/>
                    <a:gd name="connsiteY1" fmla="*/ 345540 h 347684"/>
                    <a:gd name="connsiteX2" fmla="*/ 11329 w 318407"/>
                    <a:gd name="connsiteY2" fmla="*/ 272062 h 347684"/>
                    <a:gd name="connsiteX3" fmla="*/ 552 w 318407"/>
                    <a:gd name="connsiteY3" fmla="*/ 254060 h 347684"/>
                    <a:gd name="connsiteX4" fmla="*/ 552 w 318407"/>
                    <a:gd name="connsiteY4" fmla="*/ 94856 h 347684"/>
                    <a:gd name="connsiteX5" fmla="*/ 11329 w 318407"/>
                    <a:gd name="connsiteY5" fmla="*/ 76119 h 347684"/>
                    <a:gd name="connsiteX6" fmla="*/ 148979 w 318407"/>
                    <a:gd name="connsiteY6" fmla="*/ 2640 h 347684"/>
                    <a:gd name="connsiteX7" fmla="*/ 170532 w 318407"/>
                    <a:gd name="connsiteY7" fmla="*/ 2640 h 347684"/>
                    <a:gd name="connsiteX8" fmla="*/ 308182 w 318407"/>
                    <a:gd name="connsiteY8" fmla="*/ 76119 h 347684"/>
                    <a:gd name="connsiteX9" fmla="*/ 318959 w 318407"/>
                    <a:gd name="connsiteY9" fmla="*/ 94121 h 347684"/>
                    <a:gd name="connsiteX10" fmla="*/ 318959 w 318407"/>
                    <a:gd name="connsiteY10" fmla="*/ 253325 h 347684"/>
                    <a:gd name="connsiteX11" fmla="*/ 308182 w 318407"/>
                    <a:gd name="connsiteY11" fmla="*/ 272062 h 34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407" h="347684">
                      <a:moveTo>
                        <a:pt x="170532" y="345540"/>
                      </a:moveTo>
                      <a:cubicBezTo>
                        <a:pt x="163702" y="348730"/>
                        <a:pt x="155809" y="348730"/>
                        <a:pt x="148979" y="345540"/>
                      </a:cubicBezTo>
                      <a:lnTo>
                        <a:pt x="11329" y="272062"/>
                      </a:lnTo>
                      <a:cubicBezTo>
                        <a:pt x="5007" y="268186"/>
                        <a:pt x="982" y="261462"/>
                        <a:pt x="552" y="254060"/>
                      </a:cubicBezTo>
                      <a:lnTo>
                        <a:pt x="552" y="94856"/>
                      </a:lnTo>
                      <a:cubicBezTo>
                        <a:pt x="741" y="87189"/>
                        <a:pt x="4797" y="80138"/>
                        <a:pt x="11329" y="76119"/>
                      </a:cubicBezTo>
                      <a:lnTo>
                        <a:pt x="148979" y="2640"/>
                      </a:lnTo>
                      <a:cubicBezTo>
                        <a:pt x="155809" y="-549"/>
                        <a:pt x="163702" y="-549"/>
                        <a:pt x="170532" y="2640"/>
                      </a:cubicBezTo>
                      <a:lnTo>
                        <a:pt x="308182" y="76119"/>
                      </a:lnTo>
                      <a:cubicBezTo>
                        <a:pt x="314504" y="79995"/>
                        <a:pt x="318529" y="86718"/>
                        <a:pt x="318959" y="94121"/>
                      </a:cubicBezTo>
                      <a:lnTo>
                        <a:pt x="318959" y="253325"/>
                      </a:lnTo>
                      <a:cubicBezTo>
                        <a:pt x="318770" y="260992"/>
                        <a:pt x="314714" y="268043"/>
                        <a:pt x="308182" y="272062"/>
                      </a:cubicBezTo>
                      <a:close/>
                    </a:path>
                  </a:pathLst>
                </a:custGeom>
                <a:noFill/>
                <a:ln w="12240" cap="flat">
                  <a:solidFill>
                    <a:srgbClr val="97979E"/>
                  </a:solid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6D4AE21-1798-46A9-BF18-D2C02D99170B}"/>
                    </a:ext>
                  </a:extLst>
                </p:cNvPr>
                <p:cNvSpPr/>
                <p:nvPr/>
              </p:nvSpPr>
              <p:spPr>
                <a:xfrm>
                  <a:off x="8343220" y="3433776"/>
                  <a:ext cx="12246" cy="183696"/>
                </a:xfrm>
                <a:custGeom>
                  <a:avLst/>
                  <a:gdLst>
                    <a:gd name="connsiteX0" fmla="*/ 552 w 12246"/>
                    <a:gd name="connsiteY0" fmla="*/ 248 h 183696"/>
                    <a:gd name="connsiteX1" fmla="*/ 552 w 12246"/>
                    <a:gd name="connsiteY1" fmla="*/ 183945 h 183696"/>
                  </a:gdLst>
                  <a:ahLst/>
                  <a:cxnLst>
                    <a:cxn ang="0">
                      <a:pos x="connsiteX0" y="connsiteY0"/>
                    </a:cxn>
                    <a:cxn ang="0">
                      <a:pos x="connsiteX1" y="connsiteY1"/>
                    </a:cxn>
                  </a:cxnLst>
                  <a:rect l="l" t="t" r="r" b="b"/>
                  <a:pathLst>
                    <a:path w="12246" h="183696">
                      <a:moveTo>
                        <a:pt x="552" y="248"/>
                      </a:moveTo>
                      <a:lnTo>
                        <a:pt x="552" y="183945"/>
                      </a:lnTo>
                    </a:path>
                  </a:pathLst>
                </a:custGeom>
                <a:ln w="12240" cap="flat">
                  <a:solidFill>
                    <a:srgbClr val="97979E"/>
                  </a:solidFill>
                  <a:prstDash val="solid"/>
                  <a:miter/>
                </a:ln>
              </p:spPr>
              <p:txBody>
                <a:bodyPr rtlCol="0" anchor="ctr"/>
                <a:lstStyle/>
                <a:p>
                  <a:endParaRPr lang="en-GB"/>
                </a:p>
              </p:txBody>
            </p:sp>
          </p:grpSp>
        </p:grpSp>
      </p:grpSp>
      <p:sp>
        <p:nvSpPr>
          <p:cNvPr id="161" name="label">
            <a:extLst>
              <a:ext uri="{FF2B5EF4-FFF2-40B4-BE49-F238E27FC236}">
                <a16:creationId xmlns:a16="http://schemas.microsoft.com/office/drawing/2014/main" id="{4BCA42DF-2FF0-40A9-8E9F-2042943B4464}"/>
              </a:ext>
            </a:extLst>
          </p:cNvPr>
          <p:cNvSpPr txBox="1"/>
          <p:nvPr/>
        </p:nvSpPr>
        <p:spPr>
          <a:xfrm>
            <a:off x="8013464" y="1624259"/>
            <a:ext cx="2062103" cy="276999"/>
          </a:xfrm>
          <a:prstGeom prst="rect">
            <a:avLst/>
          </a:prstGeom>
          <a:noFill/>
        </p:spPr>
        <p:txBody>
          <a:bodyPr wrap="square" rtlCol="0">
            <a:spAutoFit/>
          </a:bodyPr>
          <a:lstStyle/>
          <a:p>
            <a:pPr algn="l"/>
            <a:r>
              <a:rPr lang="en-GB" sz="1200" b="1" cap="all" spc="12" dirty="0">
                <a:solidFill>
                  <a:srgbClr val="808285"/>
                </a:solidFill>
                <a:latin typeface="FiraSans-Bold"/>
                <a:ea typeface="FiraSans-Bold"/>
                <a:sym typeface="FiraSans-Bold"/>
                <a:rtl val="0"/>
              </a:rPr>
              <a:t>WORK PACK MANAGEMENT</a:t>
            </a:r>
          </a:p>
        </p:txBody>
      </p:sp>
      <p:grpSp>
        <p:nvGrpSpPr>
          <p:cNvPr id="241" name="work pack management">
            <a:extLst>
              <a:ext uri="{FF2B5EF4-FFF2-40B4-BE49-F238E27FC236}">
                <a16:creationId xmlns:a16="http://schemas.microsoft.com/office/drawing/2014/main" id="{57554DF2-99C9-4589-BC25-D4EBF8639EDC}"/>
              </a:ext>
            </a:extLst>
          </p:cNvPr>
          <p:cNvGrpSpPr/>
          <p:nvPr/>
        </p:nvGrpSpPr>
        <p:grpSpPr>
          <a:xfrm>
            <a:off x="3449401" y="1164660"/>
            <a:ext cx="5293198" cy="5293198"/>
            <a:chOff x="3449401" y="782401"/>
            <a:chExt cx="5293198" cy="5293198"/>
          </a:xfrm>
        </p:grpSpPr>
        <p:sp>
          <p:nvSpPr>
            <p:cNvPr id="240" name="footprint (defines pivot point)">
              <a:extLst>
                <a:ext uri="{FF2B5EF4-FFF2-40B4-BE49-F238E27FC236}">
                  <a16:creationId xmlns:a16="http://schemas.microsoft.com/office/drawing/2014/main" id="{83E553FB-8969-4AAF-89B6-477AB5888089}"/>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9" name="shape">
              <a:extLst>
                <a:ext uri="{FF2B5EF4-FFF2-40B4-BE49-F238E27FC236}">
                  <a16:creationId xmlns:a16="http://schemas.microsoft.com/office/drawing/2014/main" id="{CF4360D8-425D-4D26-A04F-2FB590C694BD}"/>
                </a:ext>
              </a:extLst>
            </p:cNvPr>
            <p:cNvGrpSpPr/>
            <p:nvPr/>
          </p:nvGrpSpPr>
          <p:grpSpPr>
            <a:xfrm>
              <a:off x="6367014" y="803243"/>
              <a:ext cx="1716214" cy="1428178"/>
              <a:chOff x="6367014" y="803243"/>
              <a:chExt cx="1716214" cy="1428178"/>
            </a:xfrm>
          </p:grpSpPr>
          <p:sp>
            <p:nvSpPr>
              <p:cNvPr id="12" name="Freeform: Shape 11">
                <a:extLst>
                  <a:ext uri="{FF2B5EF4-FFF2-40B4-BE49-F238E27FC236}">
                    <a16:creationId xmlns:a16="http://schemas.microsoft.com/office/drawing/2014/main" id="{B1B90DFE-D88B-43E3-A0CA-11B328587DEE}"/>
                  </a:ext>
                </a:extLst>
              </p:cNvPr>
              <p:cNvSpPr/>
              <p:nvPr/>
            </p:nvSpPr>
            <p:spPr>
              <a:xfrm>
                <a:off x="6367014" y="803243"/>
                <a:ext cx="1714256" cy="1424323"/>
              </a:xfrm>
              <a:custGeom>
                <a:avLst/>
                <a:gdLst>
                  <a:gd name="connsiteX0" fmla="*/ 1714255 w 1714256"/>
                  <a:gd name="connsiteY0" fmla="*/ 1032497 h 1424323"/>
                  <a:gd name="connsiteX1" fmla="*/ 1322310 w 1714256"/>
                  <a:gd name="connsiteY1" fmla="*/ 1424323 h 1424323"/>
                  <a:gd name="connsiteX2" fmla="*/ 1045233 w 1714256"/>
                  <a:gd name="connsiteY2" fmla="*/ 1309511 h 1424323"/>
                  <a:gd name="connsiteX3" fmla="*/ 843412 w 1714256"/>
                  <a:gd name="connsiteY3" fmla="*/ 1134142 h 1424323"/>
                  <a:gd name="connsiteX4" fmla="*/ 0 w 1714256"/>
                  <a:gd name="connsiteY4" fmla="*/ 783771 h 1424323"/>
                  <a:gd name="connsiteX5" fmla="*/ 145306 w 1714256"/>
                  <a:gd name="connsiteY5" fmla="*/ 106419 h 1424323"/>
                  <a:gd name="connsiteX6" fmla="*/ 52170 w 1714256"/>
                  <a:gd name="connsiteY6" fmla="*/ 0 h 1424323"/>
                  <a:gd name="connsiteX7" fmla="*/ 1361314 w 1714256"/>
                  <a:gd name="connsiteY7" fmla="*/ 543864 h 1424323"/>
                  <a:gd name="connsiteX8" fmla="*/ 1361313 w 1714256"/>
                  <a:gd name="connsiteY8" fmla="*/ 543864 h 1424323"/>
                  <a:gd name="connsiteX9" fmla="*/ 1599383 w 1714256"/>
                  <a:gd name="connsiteY9" fmla="*/ 755115 h 1424323"/>
                  <a:gd name="connsiteX10" fmla="*/ 1714255 w 1714256"/>
                  <a:gd name="connsiteY10" fmla="*/ 1032497 h 142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256" h="1424323">
                    <a:moveTo>
                      <a:pt x="1714255" y="1032497"/>
                    </a:moveTo>
                    <a:cubicBezTo>
                      <a:pt x="1714222" y="1248929"/>
                      <a:pt x="1538742" y="1424356"/>
                      <a:pt x="1322310" y="1424323"/>
                    </a:cubicBezTo>
                    <a:cubicBezTo>
                      <a:pt x="1218381" y="1424307"/>
                      <a:pt x="1118713" y="1383008"/>
                      <a:pt x="1045233" y="1309511"/>
                    </a:cubicBezTo>
                    <a:cubicBezTo>
                      <a:pt x="982173" y="1246375"/>
                      <a:pt x="914731" y="1187773"/>
                      <a:pt x="843412" y="1134142"/>
                    </a:cubicBezTo>
                    <a:cubicBezTo>
                      <a:pt x="596145" y="948402"/>
                      <a:pt x="306092" y="827908"/>
                      <a:pt x="0" y="783771"/>
                    </a:cubicBezTo>
                    <a:cubicBezTo>
                      <a:pt x="227171" y="636851"/>
                      <a:pt x="292227" y="333590"/>
                      <a:pt x="145306" y="106419"/>
                    </a:cubicBezTo>
                    <a:cubicBezTo>
                      <a:pt x="119572" y="66628"/>
                      <a:pt x="88199" y="30781"/>
                      <a:pt x="52170" y="0"/>
                    </a:cubicBezTo>
                    <a:cubicBezTo>
                      <a:pt x="530076" y="58157"/>
                      <a:pt x="982879" y="246268"/>
                      <a:pt x="1361314" y="543864"/>
                    </a:cubicBezTo>
                    <a:lnTo>
                      <a:pt x="1361313" y="543864"/>
                    </a:lnTo>
                    <a:cubicBezTo>
                      <a:pt x="1444798" y="609487"/>
                      <a:pt x="1524295" y="680029"/>
                      <a:pt x="1599383" y="755115"/>
                    </a:cubicBezTo>
                    <a:cubicBezTo>
                      <a:pt x="1673207" y="828507"/>
                      <a:pt x="1714576" y="928400"/>
                      <a:pt x="1714255" y="1032497"/>
                    </a:cubicBezTo>
                    <a:close/>
                  </a:path>
                </a:pathLst>
              </a:custGeom>
              <a:solidFill>
                <a:srgbClr val="0E4A7F"/>
              </a:solidFill>
              <a:ln w="12240" cap="flat">
                <a:noFill/>
                <a:prstDash val="solid"/>
                <a:miter/>
              </a:ln>
            </p:spPr>
            <p:txBody>
              <a:bodyPr rtlCol="0" anchor="ctr"/>
              <a:lstStyle/>
              <a:p>
                <a:endParaRPr lang="en-GB" dirty="0"/>
              </a:p>
            </p:txBody>
          </p:sp>
          <p:grpSp>
            <p:nvGrpSpPr>
              <p:cNvPr id="29" name="Graphic 2">
                <a:extLst>
                  <a:ext uri="{FF2B5EF4-FFF2-40B4-BE49-F238E27FC236}">
                    <a16:creationId xmlns:a16="http://schemas.microsoft.com/office/drawing/2014/main" id="{0F396FA9-CEBD-4557-A2E7-38E21040D243}"/>
                  </a:ext>
                </a:extLst>
              </p:cNvPr>
              <p:cNvGrpSpPr/>
              <p:nvPr/>
            </p:nvGrpSpPr>
            <p:grpSpPr>
              <a:xfrm>
                <a:off x="7299457" y="1447650"/>
                <a:ext cx="783771" cy="783771"/>
                <a:chOff x="7299457" y="1447650"/>
                <a:chExt cx="783771" cy="783771"/>
              </a:xfrm>
              <a:solidFill>
                <a:srgbClr val="000000"/>
              </a:solidFill>
            </p:grpSpPr>
            <p:grpSp>
              <p:nvGrpSpPr>
                <p:cNvPr id="30" name="Graphic 2">
                  <a:extLst>
                    <a:ext uri="{FF2B5EF4-FFF2-40B4-BE49-F238E27FC236}">
                      <a16:creationId xmlns:a16="http://schemas.microsoft.com/office/drawing/2014/main" id="{52572C0F-9ADE-4633-8D54-4B3A3E4D1234}"/>
                    </a:ext>
                  </a:extLst>
                </p:cNvPr>
                <p:cNvGrpSpPr/>
                <p:nvPr/>
              </p:nvGrpSpPr>
              <p:grpSpPr>
                <a:xfrm>
                  <a:off x="7299457" y="1447650"/>
                  <a:ext cx="783771" cy="783771"/>
                  <a:chOff x="7299457" y="1447650"/>
                  <a:chExt cx="783771" cy="783771"/>
                </a:xfrm>
              </p:grpSpPr>
              <p:sp>
                <p:nvSpPr>
                  <p:cNvPr id="31" name="Freeform: Shape 30">
                    <a:extLst>
                      <a:ext uri="{FF2B5EF4-FFF2-40B4-BE49-F238E27FC236}">
                        <a16:creationId xmlns:a16="http://schemas.microsoft.com/office/drawing/2014/main" id="{77268437-5D55-40FF-ACA7-71E7D326BEEC}"/>
                      </a:ext>
                    </a:extLst>
                  </p:cNvPr>
                  <p:cNvSpPr/>
                  <p:nvPr/>
                </p:nvSpPr>
                <p:spPr>
                  <a:xfrm>
                    <a:off x="7323949" y="1472143"/>
                    <a:ext cx="734785" cy="734785"/>
                  </a:xfrm>
                  <a:custGeom>
                    <a:avLst/>
                    <a:gdLst>
                      <a:gd name="connsiteX0" fmla="*/ 735284 w 734785"/>
                      <a:gd name="connsiteY0" fmla="*/ 367511 h 734785"/>
                      <a:gd name="connsiteX1" fmla="*/ 367891 w 734785"/>
                      <a:gd name="connsiteY1" fmla="*/ 734904 h 734785"/>
                      <a:gd name="connsiteX2" fmla="*/ 498 w 734785"/>
                      <a:gd name="connsiteY2" fmla="*/ 367511 h 734785"/>
                      <a:gd name="connsiteX3" fmla="*/ 367891 w 734785"/>
                      <a:gd name="connsiteY3" fmla="*/ 118 h 734785"/>
                      <a:gd name="connsiteX4" fmla="*/ 735284 w 734785"/>
                      <a:gd name="connsiteY4" fmla="*/ 367511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284" y="367511"/>
                        </a:moveTo>
                        <a:cubicBezTo>
                          <a:pt x="735284" y="570417"/>
                          <a:pt x="570797" y="734904"/>
                          <a:pt x="367891" y="734904"/>
                        </a:cubicBezTo>
                        <a:cubicBezTo>
                          <a:pt x="164986" y="734904"/>
                          <a:pt x="498" y="570417"/>
                          <a:pt x="498" y="367511"/>
                        </a:cubicBezTo>
                        <a:cubicBezTo>
                          <a:pt x="498" y="164606"/>
                          <a:pt x="164986" y="118"/>
                          <a:pt x="367891" y="118"/>
                        </a:cubicBezTo>
                        <a:cubicBezTo>
                          <a:pt x="570797" y="118"/>
                          <a:pt x="735284" y="164606"/>
                          <a:pt x="735284" y="367511"/>
                        </a:cubicBezTo>
                        <a:close/>
                      </a:path>
                    </a:pathLst>
                  </a:custGeom>
                  <a:solidFill>
                    <a:srgbClr val="FFFFFF"/>
                  </a:solidFill>
                  <a:ln w="1224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0258EA-5873-43FD-9395-FAB80036D146}"/>
                      </a:ext>
                    </a:extLst>
                  </p:cNvPr>
                  <p:cNvSpPr/>
                  <p:nvPr/>
                </p:nvSpPr>
                <p:spPr>
                  <a:xfrm>
                    <a:off x="7299457" y="1447650"/>
                    <a:ext cx="783771" cy="783771"/>
                  </a:xfrm>
                  <a:custGeom>
                    <a:avLst/>
                    <a:gdLst>
                      <a:gd name="connsiteX0" fmla="*/ 392384 w 783771"/>
                      <a:gd name="connsiteY0" fmla="*/ 49104 h 783771"/>
                      <a:gd name="connsiteX1" fmla="*/ 735284 w 783771"/>
                      <a:gd name="connsiteY1" fmla="*/ 392004 h 783771"/>
                      <a:gd name="connsiteX2" fmla="*/ 392384 w 783771"/>
                      <a:gd name="connsiteY2" fmla="*/ 734904 h 783771"/>
                      <a:gd name="connsiteX3" fmla="*/ 49484 w 783771"/>
                      <a:gd name="connsiteY3" fmla="*/ 392004 h 783771"/>
                      <a:gd name="connsiteX4" fmla="*/ 392384 w 783771"/>
                      <a:gd name="connsiteY4" fmla="*/ 49104 h 783771"/>
                      <a:gd name="connsiteX5" fmla="*/ 392384 w 783771"/>
                      <a:gd name="connsiteY5" fmla="*/ 118 h 783771"/>
                      <a:gd name="connsiteX6" fmla="*/ 498 w 783771"/>
                      <a:gd name="connsiteY6" fmla="*/ 392004 h 783771"/>
                      <a:gd name="connsiteX7" fmla="*/ 392384 w 783771"/>
                      <a:gd name="connsiteY7" fmla="*/ 783890 h 783771"/>
                      <a:gd name="connsiteX8" fmla="*/ 784270 w 783771"/>
                      <a:gd name="connsiteY8" fmla="*/ 392004 h 783771"/>
                      <a:gd name="connsiteX9" fmla="*/ 392384 w 783771"/>
                      <a:gd name="connsiteY9" fmla="*/ 118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384" y="49104"/>
                        </a:moveTo>
                        <a:cubicBezTo>
                          <a:pt x="581762" y="49104"/>
                          <a:pt x="735284" y="202626"/>
                          <a:pt x="735284" y="392004"/>
                        </a:cubicBezTo>
                        <a:cubicBezTo>
                          <a:pt x="735284" y="581382"/>
                          <a:pt x="581762" y="734904"/>
                          <a:pt x="392384" y="734904"/>
                        </a:cubicBezTo>
                        <a:cubicBezTo>
                          <a:pt x="203006" y="734904"/>
                          <a:pt x="49484" y="581382"/>
                          <a:pt x="49484" y="392004"/>
                        </a:cubicBezTo>
                        <a:cubicBezTo>
                          <a:pt x="49484" y="202626"/>
                          <a:pt x="203006" y="49104"/>
                          <a:pt x="392384" y="49104"/>
                        </a:cubicBezTo>
                        <a:moveTo>
                          <a:pt x="392384" y="118"/>
                        </a:moveTo>
                        <a:cubicBezTo>
                          <a:pt x="175951" y="118"/>
                          <a:pt x="498" y="175571"/>
                          <a:pt x="498" y="392004"/>
                        </a:cubicBezTo>
                        <a:cubicBezTo>
                          <a:pt x="498" y="608436"/>
                          <a:pt x="175951" y="783890"/>
                          <a:pt x="392384" y="783890"/>
                        </a:cubicBezTo>
                        <a:cubicBezTo>
                          <a:pt x="608817" y="783890"/>
                          <a:pt x="784270" y="608436"/>
                          <a:pt x="784270" y="392004"/>
                        </a:cubicBezTo>
                        <a:cubicBezTo>
                          <a:pt x="784270" y="175571"/>
                          <a:pt x="608817" y="118"/>
                          <a:pt x="392384" y="118"/>
                        </a:cubicBezTo>
                        <a:close/>
                      </a:path>
                    </a:pathLst>
                  </a:custGeom>
                  <a:solidFill>
                    <a:srgbClr val="0E4A7F"/>
                  </a:solidFill>
                  <a:ln w="12240" cap="flat">
                    <a:noFill/>
                    <a:prstDash val="solid"/>
                    <a:miter/>
                  </a:ln>
                </p:spPr>
                <p:txBody>
                  <a:bodyPr rtlCol="0" anchor="ctr"/>
                  <a:lstStyle/>
                  <a:p>
                    <a:endParaRPr lang="en-GB"/>
                  </a:p>
                </p:txBody>
              </p:sp>
            </p:grpSp>
            <p:sp>
              <p:nvSpPr>
                <p:cNvPr id="33" name="Freeform: Shape 32">
                  <a:extLst>
                    <a:ext uri="{FF2B5EF4-FFF2-40B4-BE49-F238E27FC236}">
                      <a16:creationId xmlns:a16="http://schemas.microsoft.com/office/drawing/2014/main" id="{40A7EC82-42FD-4C50-9604-2CEEB26BCBE5}"/>
                    </a:ext>
                  </a:extLst>
                </p:cNvPr>
                <p:cNvSpPr/>
                <p:nvPr/>
              </p:nvSpPr>
              <p:spPr>
                <a:xfrm>
                  <a:off x="7551855" y="1764710"/>
                  <a:ext cx="281667" cy="232682"/>
                </a:xfrm>
                <a:custGeom>
                  <a:avLst/>
                  <a:gdLst>
                    <a:gd name="connsiteX0" fmla="*/ 498 w 281667"/>
                    <a:gd name="connsiteY0" fmla="*/ 118 h 232682"/>
                    <a:gd name="connsiteX1" fmla="*/ 282166 w 281667"/>
                    <a:gd name="connsiteY1" fmla="*/ 118 h 232682"/>
                    <a:gd name="connsiteX2" fmla="*/ 282166 w 281667"/>
                    <a:gd name="connsiteY2" fmla="*/ 118 h 232682"/>
                    <a:gd name="connsiteX3" fmla="*/ 282166 w 281667"/>
                    <a:gd name="connsiteY3" fmla="*/ 220554 h 232682"/>
                    <a:gd name="connsiteX4" fmla="*/ 269920 w 281667"/>
                    <a:gd name="connsiteY4" fmla="*/ 232800 h 232682"/>
                    <a:gd name="connsiteX5" fmla="*/ 12745 w 281667"/>
                    <a:gd name="connsiteY5" fmla="*/ 232800 h 232682"/>
                    <a:gd name="connsiteX6" fmla="*/ 498 w 281667"/>
                    <a:gd name="connsiteY6" fmla="*/ 220554 h 232682"/>
                    <a:gd name="connsiteX7" fmla="*/ 498 w 281667"/>
                    <a:gd name="connsiteY7" fmla="*/ 118 h 232682"/>
                    <a:gd name="connsiteX8" fmla="*/ 498 w 281667"/>
                    <a:gd name="connsiteY8" fmla="*/ 118 h 23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667" h="232682">
                      <a:moveTo>
                        <a:pt x="498" y="118"/>
                      </a:moveTo>
                      <a:lnTo>
                        <a:pt x="282166" y="118"/>
                      </a:lnTo>
                      <a:lnTo>
                        <a:pt x="282166" y="118"/>
                      </a:lnTo>
                      <a:lnTo>
                        <a:pt x="282166" y="220554"/>
                      </a:lnTo>
                      <a:cubicBezTo>
                        <a:pt x="282166" y="227317"/>
                        <a:pt x="276683" y="232800"/>
                        <a:pt x="269920" y="232800"/>
                      </a:cubicBezTo>
                      <a:lnTo>
                        <a:pt x="12745" y="232800"/>
                      </a:lnTo>
                      <a:cubicBezTo>
                        <a:pt x="5981" y="232800"/>
                        <a:pt x="498" y="227317"/>
                        <a:pt x="498" y="220554"/>
                      </a:cubicBezTo>
                      <a:lnTo>
                        <a:pt x="498" y="118"/>
                      </a:lnTo>
                      <a:lnTo>
                        <a:pt x="498" y="118"/>
                      </a:lnTo>
                      <a:close/>
                    </a:path>
                  </a:pathLst>
                </a:custGeom>
                <a:noFill/>
                <a:ln w="12240" cap="flat">
                  <a:solidFill>
                    <a:srgbClr val="97979E"/>
                  </a:solid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63878B8-C164-4B52-8040-28E8AB23E509}"/>
                    </a:ext>
                  </a:extLst>
                </p:cNvPr>
                <p:cNvSpPr/>
                <p:nvPr/>
              </p:nvSpPr>
              <p:spPr>
                <a:xfrm>
                  <a:off x="7527363" y="1691231"/>
                  <a:ext cx="330653" cy="73478"/>
                </a:xfrm>
                <a:custGeom>
                  <a:avLst/>
                  <a:gdLst>
                    <a:gd name="connsiteX0" fmla="*/ 318905 w 330653"/>
                    <a:gd name="connsiteY0" fmla="*/ 118 h 73478"/>
                    <a:gd name="connsiteX1" fmla="*/ 331152 w 330653"/>
                    <a:gd name="connsiteY1" fmla="*/ 118 h 73478"/>
                    <a:gd name="connsiteX2" fmla="*/ 331152 w 330653"/>
                    <a:gd name="connsiteY2" fmla="*/ 73597 h 73478"/>
                    <a:gd name="connsiteX3" fmla="*/ 318905 w 330653"/>
                    <a:gd name="connsiteY3" fmla="*/ 73597 h 73478"/>
                    <a:gd name="connsiteX4" fmla="*/ 12745 w 330653"/>
                    <a:gd name="connsiteY4" fmla="*/ 73597 h 73478"/>
                    <a:gd name="connsiteX5" fmla="*/ 498 w 330653"/>
                    <a:gd name="connsiteY5" fmla="*/ 73597 h 73478"/>
                    <a:gd name="connsiteX6" fmla="*/ 498 w 330653"/>
                    <a:gd name="connsiteY6" fmla="*/ 118 h 73478"/>
                    <a:gd name="connsiteX7" fmla="*/ 12745 w 330653"/>
                    <a:gd name="connsiteY7" fmla="*/ 118 h 7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653" h="73478">
                      <a:moveTo>
                        <a:pt x="318905" y="118"/>
                      </a:moveTo>
                      <a:cubicBezTo>
                        <a:pt x="325669" y="118"/>
                        <a:pt x="331152" y="118"/>
                        <a:pt x="331152" y="118"/>
                      </a:cubicBezTo>
                      <a:lnTo>
                        <a:pt x="331152" y="73597"/>
                      </a:lnTo>
                      <a:cubicBezTo>
                        <a:pt x="331152" y="73597"/>
                        <a:pt x="325669" y="73597"/>
                        <a:pt x="318905" y="73597"/>
                      </a:cubicBezTo>
                      <a:lnTo>
                        <a:pt x="12745" y="73597"/>
                      </a:lnTo>
                      <a:cubicBezTo>
                        <a:pt x="5981" y="73597"/>
                        <a:pt x="498" y="73597"/>
                        <a:pt x="498" y="73597"/>
                      </a:cubicBezTo>
                      <a:lnTo>
                        <a:pt x="498" y="118"/>
                      </a:lnTo>
                      <a:cubicBezTo>
                        <a:pt x="498" y="118"/>
                        <a:pt x="5981" y="118"/>
                        <a:pt x="12745" y="118"/>
                      </a:cubicBezTo>
                      <a:close/>
                    </a:path>
                  </a:pathLst>
                </a:custGeom>
                <a:noFill/>
                <a:ln w="12240" cap="flat">
                  <a:solidFill>
                    <a:srgbClr val="97979E"/>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1CAA22B-06C9-473D-843F-804A97C1B7BF}"/>
                    </a:ext>
                  </a:extLst>
                </p:cNvPr>
                <p:cNvSpPr/>
                <p:nvPr/>
              </p:nvSpPr>
              <p:spPr>
                <a:xfrm>
                  <a:off x="7625334" y="1838188"/>
                  <a:ext cx="134710" cy="24492"/>
                </a:xfrm>
                <a:custGeom>
                  <a:avLst/>
                  <a:gdLst>
                    <a:gd name="connsiteX0" fmla="*/ 122963 w 134710"/>
                    <a:gd name="connsiteY0" fmla="*/ 118 h 24492"/>
                    <a:gd name="connsiteX1" fmla="*/ 135209 w 134710"/>
                    <a:gd name="connsiteY1" fmla="*/ 118 h 24492"/>
                    <a:gd name="connsiteX2" fmla="*/ 135209 w 134710"/>
                    <a:gd name="connsiteY2" fmla="*/ 24611 h 24492"/>
                    <a:gd name="connsiteX3" fmla="*/ 122963 w 134710"/>
                    <a:gd name="connsiteY3" fmla="*/ 24611 h 24492"/>
                    <a:gd name="connsiteX4" fmla="*/ 12745 w 134710"/>
                    <a:gd name="connsiteY4" fmla="*/ 24611 h 24492"/>
                    <a:gd name="connsiteX5" fmla="*/ 498 w 134710"/>
                    <a:gd name="connsiteY5" fmla="*/ 24611 h 24492"/>
                    <a:gd name="connsiteX6" fmla="*/ 498 w 134710"/>
                    <a:gd name="connsiteY6" fmla="*/ 118 h 24492"/>
                    <a:gd name="connsiteX7" fmla="*/ 12745 w 134710"/>
                    <a:gd name="connsiteY7" fmla="*/ 118 h 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10" h="24492">
                      <a:moveTo>
                        <a:pt x="122963" y="118"/>
                      </a:moveTo>
                      <a:cubicBezTo>
                        <a:pt x="129726" y="118"/>
                        <a:pt x="135209" y="118"/>
                        <a:pt x="135209" y="118"/>
                      </a:cubicBezTo>
                      <a:lnTo>
                        <a:pt x="135209" y="24611"/>
                      </a:lnTo>
                      <a:cubicBezTo>
                        <a:pt x="135209" y="24611"/>
                        <a:pt x="129726" y="24611"/>
                        <a:pt x="122963" y="24611"/>
                      </a:cubicBezTo>
                      <a:lnTo>
                        <a:pt x="12745" y="24611"/>
                      </a:lnTo>
                      <a:cubicBezTo>
                        <a:pt x="5981" y="24611"/>
                        <a:pt x="498" y="24611"/>
                        <a:pt x="498" y="24611"/>
                      </a:cubicBezTo>
                      <a:lnTo>
                        <a:pt x="498" y="118"/>
                      </a:lnTo>
                      <a:cubicBezTo>
                        <a:pt x="498" y="118"/>
                        <a:pt x="5981" y="118"/>
                        <a:pt x="12745" y="118"/>
                      </a:cubicBezTo>
                      <a:close/>
                    </a:path>
                  </a:pathLst>
                </a:custGeom>
                <a:noFill/>
                <a:ln w="12240" cap="flat">
                  <a:solidFill>
                    <a:srgbClr val="97979E"/>
                  </a:solidFill>
                  <a:prstDash val="solid"/>
                  <a:miter/>
                </a:ln>
              </p:spPr>
              <p:txBody>
                <a:bodyPr rtlCol="0" anchor="ctr"/>
                <a:lstStyle/>
                <a:p>
                  <a:endParaRPr lang="en-GB"/>
                </a:p>
              </p:txBody>
            </p:sp>
          </p:grpSp>
        </p:grpSp>
      </p:grpSp>
      <p:pic>
        <p:nvPicPr>
          <p:cNvPr id="3" name="Graphic 2">
            <a:extLst>
              <a:ext uri="{FF2B5EF4-FFF2-40B4-BE49-F238E27FC236}">
                <a16:creationId xmlns:a16="http://schemas.microsoft.com/office/drawing/2014/main" id="{F1275CA0-2DAB-45EB-A13A-50AC09A0E0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6000" y="3181259"/>
            <a:ext cx="1260000" cy="1260000"/>
          </a:xfrm>
          <a:prstGeom prst="rect">
            <a:avLst/>
          </a:prstGeom>
        </p:spPr>
      </p:pic>
      <p:sp>
        <p:nvSpPr>
          <p:cNvPr id="183" name="Rectangle 182">
            <a:extLst>
              <a:ext uri="{FF2B5EF4-FFF2-40B4-BE49-F238E27FC236}">
                <a16:creationId xmlns:a16="http://schemas.microsoft.com/office/drawing/2014/main" id="{5B934F22-C848-43BA-AA9E-088E06D1BA28}"/>
              </a:ext>
            </a:extLst>
          </p:cNvPr>
          <p:cNvSpPr/>
          <p:nvPr/>
        </p:nvSpPr>
        <p:spPr>
          <a:xfrm>
            <a:off x="-212707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4" name="TextBox 183">
            <a:extLst>
              <a:ext uri="{FF2B5EF4-FFF2-40B4-BE49-F238E27FC236}">
                <a16:creationId xmlns:a16="http://schemas.microsoft.com/office/drawing/2014/main" id="{FE4ABA8C-1902-4B64-9638-A18E56AF7F4D}"/>
              </a:ext>
            </a:extLst>
          </p:cNvPr>
          <p:cNvSpPr txBox="1"/>
          <p:nvPr/>
        </p:nvSpPr>
        <p:spPr>
          <a:xfrm>
            <a:off x="99986" y="168576"/>
            <a:ext cx="12192000" cy="523220"/>
          </a:xfrm>
          <a:prstGeom prst="rect">
            <a:avLst/>
          </a:prstGeom>
          <a:noFill/>
        </p:spPr>
        <p:txBody>
          <a:bodyPr wrap="square" rtlCol="0">
            <a:spAutoFit/>
          </a:bodyPr>
          <a:lstStyle/>
          <a:p>
            <a:pPr algn="ctr"/>
            <a:r>
              <a:rPr lang="en-US" sz="2800" dirty="0">
                <a:latin typeface="Fira Sans SemiBold" panose="020B0603050000020004" pitchFamily="34" charset="0"/>
                <a:ea typeface="Fira Sans SemiBold" panose="020B0603050000020004" pitchFamily="34" charset="0"/>
              </a:rPr>
              <a:t>H</a:t>
            </a:r>
            <a:r>
              <a:rPr lang="en-US" sz="2800" b="0" dirty="0">
                <a:latin typeface="Fira Sans SemiBold" panose="020B0603050000020004" pitchFamily="34" charset="0"/>
                <a:ea typeface="Fira Sans SemiBold" panose="020B0603050000020004" pitchFamily="34" charset="0"/>
              </a:rPr>
              <a:t>ow to improve the Project Performance?</a:t>
            </a:r>
            <a:endParaRPr lang="en-NL" sz="2800" dirty="0"/>
          </a:p>
        </p:txBody>
      </p:sp>
      <p:sp>
        <p:nvSpPr>
          <p:cNvPr id="185" name="Rectangle 184">
            <a:extLst>
              <a:ext uri="{FF2B5EF4-FFF2-40B4-BE49-F238E27FC236}">
                <a16:creationId xmlns:a16="http://schemas.microsoft.com/office/drawing/2014/main" id="{B06E896F-75E4-4FB7-A70E-5329F74B05A1}"/>
              </a:ext>
            </a:extLst>
          </p:cNvPr>
          <p:cNvSpPr/>
          <p:nvPr/>
        </p:nvSpPr>
        <p:spPr>
          <a:xfrm>
            <a:off x="984874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82" name="Graphic 181">
            <a:extLst>
              <a:ext uri="{FF2B5EF4-FFF2-40B4-BE49-F238E27FC236}">
                <a16:creationId xmlns:a16="http://schemas.microsoft.com/office/drawing/2014/main" id="{6793157D-8BEB-4ADA-AEB6-481AC06D28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335" y="6044202"/>
            <a:ext cx="1785817" cy="354744"/>
          </a:xfrm>
          <a:prstGeom prst="rect">
            <a:avLst/>
          </a:prstGeom>
        </p:spPr>
      </p:pic>
    </p:spTree>
    <p:extLst>
      <p:ext uri="{BB962C8B-B14F-4D97-AF65-F5344CB8AC3E}">
        <p14:creationId xmlns:p14="http://schemas.microsoft.com/office/powerpoint/2010/main" val="38976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750"/>
                                        <p:tgtEl>
                                          <p:spTgt spid="241"/>
                                        </p:tgtEl>
                                      </p:cBhvr>
                                    </p:animEffect>
                                  </p:childTnLst>
                                </p:cTn>
                              </p:par>
                              <p:par>
                                <p:cTn id="8" presetID="8" presetClass="emph" presetSubtype="0" decel="100000" fill="hold" nodeType="withEffect">
                                  <p:stCondLst>
                                    <p:cond delay="0"/>
                                  </p:stCondLst>
                                  <p:childTnLst>
                                    <p:animRot by="21600000">
                                      <p:cBhvr>
                                        <p:cTn id="9" dur="2000" fill="hold"/>
                                        <p:tgtEl>
                                          <p:spTgt spid="241"/>
                                        </p:tgtEl>
                                        <p:attrNameLst>
                                          <p:attrName>r</p:attrName>
                                        </p:attrNameLst>
                                      </p:cBhvr>
                                    </p:animRot>
                                  </p:childTnLst>
                                </p:cTn>
                              </p:par>
                              <p:par>
                                <p:cTn id="10" presetID="10" presetClass="entr" presetSubtype="0" fill="hold" grpId="0" nodeType="withEffect">
                                  <p:stCondLst>
                                    <p:cond delay="155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500"/>
                                        <p:tgtEl>
                                          <p:spTgt spid="161"/>
                                        </p:tgtEl>
                                      </p:cBhvr>
                                    </p:animEffect>
                                  </p:childTnLst>
                                </p:cTn>
                              </p:par>
                              <p:par>
                                <p:cTn id="13" presetID="63" presetClass="path" presetSubtype="0" accel="50000" decel="50000" fill="hold" grpId="1" nodeType="withEffect">
                                  <p:stCondLst>
                                    <p:cond delay="1300"/>
                                  </p:stCondLst>
                                  <p:childTnLst>
                                    <p:animMotion origin="layout" path="M -0.02409 -4.44444E-6 L 3.125E-6 -4.44444E-6 " pathEditMode="relative" rAng="0" ptsTypes="AA">
                                      <p:cBhvr>
                                        <p:cTn id="14" dur="750" fill="hold"/>
                                        <p:tgtEl>
                                          <p:spTgt spid="161"/>
                                        </p:tgtEl>
                                        <p:attrNameLst>
                                          <p:attrName>ppt_x</p:attrName>
                                          <p:attrName>ppt_y</p:attrName>
                                        </p:attrNameLst>
                                      </p:cBhvr>
                                      <p:rCtr x="1198" y="0"/>
                                    </p:animMotion>
                                  </p:childTnLst>
                                </p:cTn>
                              </p:par>
                              <p:par>
                                <p:cTn id="15" presetID="10" presetClass="entr" presetSubtype="0" fill="hold" nodeType="withEffect">
                                  <p:stCondLst>
                                    <p:cond delay="1500"/>
                                  </p:stCondLst>
                                  <p:childTnLst>
                                    <p:set>
                                      <p:cBhvr>
                                        <p:cTn id="16" dur="1" fill="hold">
                                          <p:stCondLst>
                                            <p:cond delay="0"/>
                                          </p:stCondLst>
                                        </p:cTn>
                                        <p:tgtEl>
                                          <p:spTgt spid="243"/>
                                        </p:tgtEl>
                                        <p:attrNameLst>
                                          <p:attrName>style.visibility</p:attrName>
                                        </p:attrNameLst>
                                      </p:cBhvr>
                                      <p:to>
                                        <p:strVal val="visible"/>
                                      </p:to>
                                    </p:set>
                                    <p:animEffect transition="in" filter="fade">
                                      <p:cBhvr>
                                        <p:cTn id="17" dur="750"/>
                                        <p:tgtEl>
                                          <p:spTgt spid="243"/>
                                        </p:tgtEl>
                                      </p:cBhvr>
                                    </p:animEffect>
                                  </p:childTnLst>
                                </p:cTn>
                              </p:par>
                              <p:par>
                                <p:cTn id="18" presetID="8" presetClass="emph" presetSubtype="0" decel="100000" fill="hold" nodeType="withEffect">
                                  <p:stCondLst>
                                    <p:cond delay="250"/>
                                  </p:stCondLst>
                                  <p:childTnLst>
                                    <p:animRot by="21600000">
                                      <p:cBhvr>
                                        <p:cTn id="19" dur="2000" fill="hold"/>
                                        <p:tgtEl>
                                          <p:spTgt spid="243"/>
                                        </p:tgtEl>
                                        <p:attrNameLst>
                                          <p:attrName>r</p:attrName>
                                        </p:attrNameLst>
                                      </p:cBhvr>
                                    </p:animRot>
                                  </p:childTnLst>
                                </p:cTn>
                              </p:par>
                              <p:par>
                                <p:cTn id="20" presetID="10" presetClass="entr" presetSubtype="0" fill="hold" grpId="0" nodeType="withEffect">
                                  <p:stCondLst>
                                    <p:cond delay="1800"/>
                                  </p:stCondLst>
                                  <p:childTnLst>
                                    <p:set>
                                      <p:cBhvr>
                                        <p:cTn id="21" dur="1" fill="hold">
                                          <p:stCondLst>
                                            <p:cond delay="0"/>
                                          </p:stCondLst>
                                        </p:cTn>
                                        <p:tgtEl>
                                          <p:spTgt spid="168"/>
                                        </p:tgtEl>
                                        <p:attrNameLst>
                                          <p:attrName>style.visibility</p:attrName>
                                        </p:attrNameLst>
                                      </p:cBhvr>
                                      <p:to>
                                        <p:strVal val="visible"/>
                                      </p:to>
                                    </p:set>
                                    <p:animEffect transition="in" filter="fade">
                                      <p:cBhvr>
                                        <p:cTn id="22" dur="500"/>
                                        <p:tgtEl>
                                          <p:spTgt spid="168"/>
                                        </p:tgtEl>
                                      </p:cBhvr>
                                    </p:animEffect>
                                  </p:childTnLst>
                                </p:cTn>
                              </p:par>
                              <p:par>
                                <p:cTn id="23" presetID="63" presetClass="path" presetSubtype="0" accel="50000" decel="50000" fill="hold" grpId="1" nodeType="withEffect">
                                  <p:stCondLst>
                                    <p:cond delay="1550"/>
                                  </p:stCondLst>
                                  <p:childTnLst>
                                    <p:animMotion origin="layout" path="M -0.02409 -1.11111E-6 L -6.25E-7 -1.11111E-6 " pathEditMode="relative" rAng="0" ptsTypes="AA">
                                      <p:cBhvr>
                                        <p:cTn id="24" dur="750" fill="hold"/>
                                        <p:tgtEl>
                                          <p:spTgt spid="168"/>
                                        </p:tgtEl>
                                        <p:attrNameLst>
                                          <p:attrName>ppt_x</p:attrName>
                                          <p:attrName>ppt_y</p:attrName>
                                        </p:attrNameLst>
                                      </p:cBhvr>
                                      <p:rCtr x="1198" y="0"/>
                                    </p:animMotion>
                                  </p:childTnLst>
                                </p:cTn>
                              </p:par>
                              <p:par>
                                <p:cTn id="25" presetID="10" presetClass="entr" presetSubtype="0" fill="hold" nodeType="withEffect">
                                  <p:stCondLst>
                                    <p:cond delay="1750"/>
                                  </p:stCondLst>
                                  <p:childTnLst>
                                    <p:set>
                                      <p:cBhvr>
                                        <p:cTn id="26" dur="1" fill="hold">
                                          <p:stCondLst>
                                            <p:cond delay="0"/>
                                          </p:stCondLst>
                                        </p:cTn>
                                        <p:tgtEl>
                                          <p:spTgt spid="245"/>
                                        </p:tgtEl>
                                        <p:attrNameLst>
                                          <p:attrName>style.visibility</p:attrName>
                                        </p:attrNameLst>
                                      </p:cBhvr>
                                      <p:to>
                                        <p:strVal val="visible"/>
                                      </p:to>
                                    </p:set>
                                    <p:animEffect transition="in" filter="fade">
                                      <p:cBhvr>
                                        <p:cTn id="27" dur="750"/>
                                        <p:tgtEl>
                                          <p:spTgt spid="245"/>
                                        </p:tgtEl>
                                      </p:cBhvr>
                                    </p:animEffect>
                                  </p:childTnLst>
                                </p:cTn>
                              </p:par>
                              <p:par>
                                <p:cTn id="28" presetID="8" presetClass="emph" presetSubtype="0" decel="100000" fill="hold" nodeType="withEffect">
                                  <p:stCondLst>
                                    <p:cond delay="500"/>
                                  </p:stCondLst>
                                  <p:childTnLst>
                                    <p:animRot by="21600000">
                                      <p:cBhvr>
                                        <p:cTn id="29" dur="2000" fill="hold"/>
                                        <p:tgtEl>
                                          <p:spTgt spid="245"/>
                                        </p:tgtEl>
                                        <p:attrNameLst>
                                          <p:attrName>r</p:attrName>
                                        </p:attrNameLst>
                                      </p:cBhvr>
                                    </p:animRot>
                                  </p:childTnLst>
                                </p:cTn>
                              </p:par>
                              <p:par>
                                <p:cTn id="30" presetID="10" presetClass="entr" presetSubtype="0" fill="hold" grpId="0" nodeType="withEffect">
                                  <p:stCondLst>
                                    <p:cond delay="2050"/>
                                  </p:stCondLst>
                                  <p:childTnLst>
                                    <p:set>
                                      <p:cBhvr>
                                        <p:cTn id="31" dur="1" fill="hold">
                                          <p:stCondLst>
                                            <p:cond delay="0"/>
                                          </p:stCondLst>
                                        </p:cTn>
                                        <p:tgtEl>
                                          <p:spTgt spid="169"/>
                                        </p:tgtEl>
                                        <p:attrNameLst>
                                          <p:attrName>style.visibility</p:attrName>
                                        </p:attrNameLst>
                                      </p:cBhvr>
                                      <p:to>
                                        <p:strVal val="visible"/>
                                      </p:to>
                                    </p:set>
                                    <p:animEffect transition="in" filter="fade">
                                      <p:cBhvr>
                                        <p:cTn id="32" dur="500"/>
                                        <p:tgtEl>
                                          <p:spTgt spid="169"/>
                                        </p:tgtEl>
                                      </p:cBhvr>
                                    </p:animEffect>
                                  </p:childTnLst>
                                </p:cTn>
                              </p:par>
                              <p:par>
                                <p:cTn id="33" presetID="63" presetClass="path" presetSubtype="0" accel="50000" decel="50000" fill="hold" grpId="1" nodeType="withEffect">
                                  <p:stCondLst>
                                    <p:cond delay="1800"/>
                                  </p:stCondLst>
                                  <p:childTnLst>
                                    <p:animMotion origin="layout" path="M -0.02408 -2.59259E-6 L -3.54167E-6 -2.59259E-6 " pathEditMode="relative" rAng="0" ptsTypes="AA">
                                      <p:cBhvr>
                                        <p:cTn id="34" dur="750" fill="hold"/>
                                        <p:tgtEl>
                                          <p:spTgt spid="169"/>
                                        </p:tgtEl>
                                        <p:attrNameLst>
                                          <p:attrName>ppt_x</p:attrName>
                                          <p:attrName>ppt_y</p:attrName>
                                        </p:attrNameLst>
                                      </p:cBhvr>
                                      <p:rCtr x="1198" y="0"/>
                                    </p:animMotion>
                                  </p:childTnLst>
                                </p:cTn>
                              </p:par>
                              <p:par>
                                <p:cTn id="35" presetID="10" presetClass="entr" presetSubtype="0" fill="hold" nodeType="withEffect">
                                  <p:stCondLst>
                                    <p:cond delay="2000"/>
                                  </p:stCondLst>
                                  <p:childTnLst>
                                    <p:set>
                                      <p:cBhvr>
                                        <p:cTn id="36" dur="1" fill="hold">
                                          <p:stCondLst>
                                            <p:cond delay="0"/>
                                          </p:stCondLst>
                                        </p:cTn>
                                        <p:tgtEl>
                                          <p:spTgt spid="247"/>
                                        </p:tgtEl>
                                        <p:attrNameLst>
                                          <p:attrName>style.visibility</p:attrName>
                                        </p:attrNameLst>
                                      </p:cBhvr>
                                      <p:to>
                                        <p:strVal val="visible"/>
                                      </p:to>
                                    </p:set>
                                    <p:animEffect transition="in" filter="fade">
                                      <p:cBhvr>
                                        <p:cTn id="37" dur="750"/>
                                        <p:tgtEl>
                                          <p:spTgt spid="247"/>
                                        </p:tgtEl>
                                      </p:cBhvr>
                                    </p:animEffect>
                                  </p:childTnLst>
                                </p:cTn>
                              </p:par>
                              <p:par>
                                <p:cTn id="38" presetID="8" presetClass="emph" presetSubtype="0" decel="100000" fill="hold" nodeType="withEffect">
                                  <p:stCondLst>
                                    <p:cond delay="750"/>
                                  </p:stCondLst>
                                  <p:childTnLst>
                                    <p:animRot by="21600000">
                                      <p:cBhvr>
                                        <p:cTn id="39" dur="2000" fill="hold"/>
                                        <p:tgtEl>
                                          <p:spTgt spid="247"/>
                                        </p:tgtEl>
                                        <p:attrNameLst>
                                          <p:attrName>r</p:attrName>
                                        </p:attrNameLst>
                                      </p:cBhvr>
                                    </p:animRot>
                                  </p:childTnLst>
                                </p:cTn>
                              </p:par>
                              <p:par>
                                <p:cTn id="40" presetID="10" presetClass="entr" presetSubtype="0" fill="hold" grpId="0" nodeType="withEffect">
                                  <p:stCondLst>
                                    <p:cond delay="2300"/>
                                  </p:stCondLst>
                                  <p:childTnLst>
                                    <p:set>
                                      <p:cBhvr>
                                        <p:cTn id="41" dur="1" fill="hold">
                                          <p:stCondLst>
                                            <p:cond delay="0"/>
                                          </p:stCondLst>
                                        </p:cTn>
                                        <p:tgtEl>
                                          <p:spTgt spid="170"/>
                                        </p:tgtEl>
                                        <p:attrNameLst>
                                          <p:attrName>style.visibility</p:attrName>
                                        </p:attrNameLst>
                                      </p:cBhvr>
                                      <p:to>
                                        <p:strVal val="visible"/>
                                      </p:to>
                                    </p:set>
                                    <p:animEffect transition="in" filter="fade">
                                      <p:cBhvr>
                                        <p:cTn id="42" dur="500"/>
                                        <p:tgtEl>
                                          <p:spTgt spid="170"/>
                                        </p:tgtEl>
                                      </p:cBhvr>
                                    </p:animEffect>
                                  </p:childTnLst>
                                </p:cTn>
                              </p:par>
                              <p:par>
                                <p:cTn id="43" presetID="63" presetClass="path" presetSubtype="0" accel="50000" decel="50000" fill="hold" grpId="1" nodeType="withEffect">
                                  <p:stCondLst>
                                    <p:cond delay="2050"/>
                                  </p:stCondLst>
                                  <p:childTnLst>
                                    <p:animMotion origin="layout" path="M -0.00039 -0.04259 L 0 -0.00093 " pathEditMode="relative" rAng="0" ptsTypes="AA">
                                      <p:cBhvr>
                                        <p:cTn id="44" dur="750" fill="hold"/>
                                        <p:tgtEl>
                                          <p:spTgt spid="170"/>
                                        </p:tgtEl>
                                        <p:attrNameLst>
                                          <p:attrName>ppt_x</p:attrName>
                                          <p:attrName>ppt_y</p:attrName>
                                        </p:attrNameLst>
                                      </p:cBhvr>
                                      <p:rCtr x="13" y="2083"/>
                                    </p:animMotion>
                                  </p:childTnLst>
                                </p:cTn>
                              </p:par>
                              <p:par>
                                <p:cTn id="45" presetID="10" presetClass="entr" presetSubtype="0" fill="hold" nodeType="withEffect">
                                  <p:stCondLst>
                                    <p:cond delay="2250"/>
                                  </p:stCondLst>
                                  <p:childTnLst>
                                    <p:set>
                                      <p:cBhvr>
                                        <p:cTn id="46" dur="1" fill="hold">
                                          <p:stCondLst>
                                            <p:cond delay="0"/>
                                          </p:stCondLst>
                                        </p:cTn>
                                        <p:tgtEl>
                                          <p:spTgt spid="249"/>
                                        </p:tgtEl>
                                        <p:attrNameLst>
                                          <p:attrName>style.visibility</p:attrName>
                                        </p:attrNameLst>
                                      </p:cBhvr>
                                      <p:to>
                                        <p:strVal val="visible"/>
                                      </p:to>
                                    </p:set>
                                    <p:animEffect transition="in" filter="fade">
                                      <p:cBhvr>
                                        <p:cTn id="47" dur="750"/>
                                        <p:tgtEl>
                                          <p:spTgt spid="249"/>
                                        </p:tgtEl>
                                      </p:cBhvr>
                                    </p:animEffect>
                                  </p:childTnLst>
                                </p:cTn>
                              </p:par>
                              <p:par>
                                <p:cTn id="48" presetID="8" presetClass="emph" presetSubtype="0" decel="100000" fill="hold" nodeType="withEffect">
                                  <p:stCondLst>
                                    <p:cond delay="1000"/>
                                  </p:stCondLst>
                                  <p:childTnLst>
                                    <p:animRot by="21600000">
                                      <p:cBhvr>
                                        <p:cTn id="49" dur="2000" fill="hold"/>
                                        <p:tgtEl>
                                          <p:spTgt spid="249"/>
                                        </p:tgtEl>
                                        <p:attrNameLst>
                                          <p:attrName>r</p:attrName>
                                        </p:attrNameLst>
                                      </p:cBhvr>
                                    </p:animRot>
                                  </p:childTnLst>
                                </p:cTn>
                              </p:par>
                              <p:par>
                                <p:cTn id="50" presetID="10" presetClass="entr" presetSubtype="0" fill="hold" grpId="0" nodeType="withEffect">
                                  <p:stCondLst>
                                    <p:cond delay="2550"/>
                                  </p:stCondLst>
                                  <p:childTnLst>
                                    <p:set>
                                      <p:cBhvr>
                                        <p:cTn id="51" dur="1" fill="hold">
                                          <p:stCondLst>
                                            <p:cond delay="0"/>
                                          </p:stCondLst>
                                        </p:cTn>
                                        <p:tgtEl>
                                          <p:spTgt spid="196"/>
                                        </p:tgtEl>
                                        <p:attrNameLst>
                                          <p:attrName>style.visibility</p:attrName>
                                        </p:attrNameLst>
                                      </p:cBhvr>
                                      <p:to>
                                        <p:strVal val="visible"/>
                                      </p:to>
                                    </p:set>
                                    <p:animEffect transition="in" filter="fade">
                                      <p:cBhvr>
                                        <p:cTn id="52" dur="500"/>
                                        <p:tgtEl>
                                          <p:spTgt spid="196"/>
                                        </p:tgtEl>
                                      </p:cBhvr>
                                    </p:animEffect>
                                  </p:childTnLst>
                                </p:cTn>
                              </p:par>
                              <p:par>
                                <p:cTn id="53" presetID="63" presetClass="path" presetSubtype="0" accel="50000" decel="50000" fill="hold" grpId="1" nodeType="withEffect">
                                  <p:stCondLst>
                                    <p:cond delay="2300"/>
                                  </p:stCondLst>
                                  <p:childTnLst>
                                    <p:animMotion origin="layout" path="M 0.02175 -1.11111E-6 L -4.58333E-6 -1.11111E-6 " pathEditMode="relative" rAng="0" ptsTypes="AA">
                                      <p:cBhvr>
                                        <p:cTn id="54" dur="750" fill="hold"/>
                                        <p:tgtEl>
                                          <p:spTgt spid="196"/>
                                        </p:tgtEl>
                                        <p:attrNameLst>
                                          <p:attrName>ppt_x</p:attrName>
                                          <p:attrName>ppt_y</p:attrName>
                                        </p:attrNameLst>
                                      </p:cBhvr>
                                      <p:rCtr x="-1094" y="0"/>
                                    </p:animMotion>
                                  </p:childTnLst>
                                </p:cTn>
                              </p:par>
                              <p:par>
                                <p:cTn id="55" presetID="10" presetClass="entr" presetSubtype="0" fill="hold" nodeType="withEffect">
                                  <p:stCondLst>
                                    <p:cond delay="2500"/>
                                  </p:stCondLst>
                                  <p:childTnLst>
                                    <p:set>
                                      <p:cBhvr>
                                        <p:cTn id="56" dur="1" fill="hold">
                                          <p:stCondLst>
                                            <p:cond delay="0"/>
                                          </p:stCondLst>
                                        </p:cTn>
                                        <p:tgtEl>
                                          <p:spTgt spid="251"/>
                                        </p:tgtEl>
                                        <p:attrNameLst>
                                          <p:attrName>style.visibility</p:attrName>
                                        </p:attrNameLst>
                                      </p:cBhvr>
                                      <p:to>
                                        <p:strVal val="visible"/>
                                      </p:to>
                                    </p:set>
                                    <p:animEffect transition="in" filter="fade">
                                      <p:cBhvr>
                                        <p:cTn id="57" dur="750"/>
                                        <p:tgtEl>
                                          <p:spTgt spid="251"/>
                                        </p:tgtEl>
                                      </p:cBhvr>
                                    </p:animEffect>
                                  </p:childTnLst>
                                </p:cTn>
                              </p:par>
                              <p:par>
                                <p:cTn id="58" presetID="8" presetClass="emph" presetSubtype="0" decel="100000" fill="hold" nodeType="withEffect">
                                  <p:stCondLst>
                                    <p:cond delay="1250"/>
                                  </p:stCondLst>
                                  <p:childTnLst>
                                    <p:animRot by="21600000">
                                      <p:cBhvr>
                                        <p:cTn id="59" dur="2000" fill="hold"/>
                                        <p:tgtEl>
                                          <p:spTgt spid="251"/>
                                        </p:tgtEl>
                                        <p:attrNameLst>
                                          <p:attrName>r</p:attrName>
                                        </p:attrNameLst>
                                      </p:cBhvr>
                                    </p:animRot>
                                  </p:childTnLst>
                                </p:cTn>
                              </p:par>
                              <p:par>
                                <p:cTn id="60" presetID="10" presetClass="entr" presetSubtype="0" fill="hold" grpId="0" nodeType="withEffect">
                                  <p:stCondLst>
                                    <p:cond delay="2800"/>
                                  </p:stCondLst>
                                  <p:childTnLst>
                                    <p:set>
                                      <p:cBhvr>
                                        <p:cTn id="61" dur="1" fill="hold">
                                          <p:stCondLst>
                                            <p:cond delay="0"/>
                                          </p:stCondLst>
                                        </p:cTn>
                                        <p:tgtEl>
                                          <p:spTgt spid="216"/>
                                        </p:tgtEl>
                                        <p:attrNameLst>
                                          <p:attrName>style.visibility</p:attrName>
                                        </p:attrNameLst>
                                      </p:cBhvr>
                                      <p:to>
                                        <p:strVal val="visible"/>
                                      </p:to>
                                    </p:set>
                                    <p:animEffect transition="in" filter="fade">
                                      <p:cBhvr>
                                        <p:cTn id="62" dur="500"/>
                                        <p:tgtEl>
                                          <p:spTgt spid="216"/>
                                        </p:tgtEl>
                                      </p:cBhvr>
                                    </p:animEffect>
                                  </p:childTnLst>
                                </p:cTn>
                              </p:par>
                              <p:par>
                                <p:cTn id="63" presetID="63" presetClass="path" presetSubtype="0" accel="50000" decel="50000" fill="hold" grpId="1" nodeType="withEffect">
                                  <p:stCondLst>
                                    <p:cond delay="2550"/>
                                  </p:stCondLst>
                                  <p:childTnLst>
                                    <p:animMotion origin="layout" path="M 0.02175 3.7037E-7 L -3.125E-6 3.7037E-7 " pathEditMode="relative" rAng="0" ptsTypes="AA">
                                      <p:cBhvr>
                                        <p:cTn id="64" dur="750" fill="hold"/>
                                        <p:tgtEl>
                                          <p:spTgt spid="216"/>
                                        </p:tgtEl>
                                        <p:attrNameLst>
                                          <p:attrName>ppt_x</p:attrName>
                                          <p:attrName>ppt_y</p:attrName>
                                        </p:attrNameLst>
                                      </p:cBhvr>
                                      <p:rCtr x="-1094" y="0"/>
                                    </p:animMotion>
                                  </p:childTnLst>
                                </p:cTn>
                              </p:par>
                              <p:par>
                                <p:cTn id="65" presetID="10" presetClass="entr" presetSubtype="0" fill="hold" nodeType="withEffect">
                                  <p:stCondLst>
                                    <p:cond delay="2750"/>
                                  </p:stCondLst>
                                  <p:childTnLst>
                                    <p:set>
                                      <p:cBhvr>
                                        <p:cTn id="66" dur="1" fill="hold">
                                          <p:stCondLst>
                                            <p:cond delay="0"/>
                                          </p:stCondLst>
                                        </p:cTn>
                                        <p:tgtEl>
                                          <p:spTgt spid="253"/>
                                        </p:tgtEl>
                                        <p:attrNameLst>
                                          <p:attrName>style.visibility</p:attrName>
                                        </p:attrNameLst>
                                      </p:cBhvr>
                                      <p:to>
                                        <p:strVal val="visible"/>
                                      </p:to>
                                    </p:set>
                                    <p:animEffect transition="in" filter="fade">
                                      <p:cBhvr>
                                        <p:cTn id="67" dur="750"/>
                                        <p:tgtEl>
                                          <p:spTgt spid="253"/>
                                        </p:tgtEl>
                                      </p:cBhvr>
                                    </p:animEffect>
                                  </p:childTnLst>
                                </p:cTn>
                              </p:par>
                              <p:par>
                                <p:cTn id="68" presetID="8" presetClass="emph" presetSubtype="0" decel="100000" fill="hold" nodeType="withEffect">
                                  <p:stCondLst>
                                    <p:cond delay="1500"/>
                                  </p:stCondLst>
                                  <p:childTnLst>
                                    <p:animRot by="21600000">
                                      <p:cBhvr>
                                        <p:cTn id="69" dur="2000" fill="hold"/>
                                        <p:tgtEl>
                                          <p:spTgt spid="253"/>
                                        </p:tgtEl>
                                        <p:attrNameLst>
                                          <p:attrName>r</p:attrName>
                                        </p:attrNameLst>
                                      </p:cBhvr>
                                    </p:animRot>
                                  </p:childTnLst>
                                </p:cTn>
                              </p:par>
                              <p:par>
                                <p:cTn id="70" presetID="10" presetClass="entr" presetSubtype="0" fill="hold" grpId="0" nodeType="withEffect">
                                  <p:stCondLst>
                                    <p:cond delay="3050"/>
                                  </p:stCondLst>
                                  <p:childTnLst>
                                    <p:set>
                                      <p:cBhvr>
                                        <p:cTn id="71" dur="1" fill="hold">
                                          <p:stCondLst>
                                            <p:cond delay="0"/>
                                          </p:stCondLst>
                                        </p:cTn>
                                        <p:tgtEl>
                                          <p:spTgt spid="228"/>
                                        </p:tgtEl>
                                        <p:attrNameLst>
                                          <p:attrName>style.visibility</p:attrName>
                                        </p:attrNameLst>
                                      </p:cBhvr>
                                      <p:to>
                                        <p:strVal val="visible"/>
                                      </p:to>
                                    </p:set>
                                    <p:animEffect transition="in" filter="fade">
                                      <p:cBhvr>
                                        <p:cTn id="72" dur="500"/>
                                        <p:tgtEl>
                                          <p:spTgt spid="228"/>
                                        </p:tgtEl>
                                      </p:cBhvr>
                                    </p:animEffect>
                                  </p:childTnLst>
                                </p:cTn>
                              </p:par>
                              <p:par>
                                <p:cTn id="73" presetID="63" presetClass="path" presetSubtype="0" accel="50000" decel="50000" fill="hold" grpId="1" nodeType="withEffect">
                                  <p:stCondLst>
                                    <p:cond delay="2800"/>
                                  </p:stCondLst>
                                  <p:childTnLst>
                                    <p:animMotion origin="layout" path="M 0.02174 -4.44444E-6 L 2.5E-6 -4.44444E-6 " pathEditMode="relative" rAng="0" ptsTypes="AA">
                                      <p:cBhvr>
                                        <p:cTn id="74" dur="750" fill="hold"/>
                                        <p:tgtEl>
                                          <p:spTgt spid="228"/>
                                        </p:tgtEl>
                                        <p:attrNameLst>
                                          <p:attrName>ppt_x</p:attrName>
                                          <p:attrName>ppt_y</p:attrName>
                                        </p:attrNameLst>
                                      </p:cBhvr>
                                      <p:rCtr x="-1094" y="0"/>
                                    </p:animMotion>
                                  </p:childTnLst>
                                </p:cTn>
                              </p:par>
                              <p:par>
                                <p:cTn id="75" presetID="10" presetClass="entr" presetSubtype="0" fill="hold" nodeType="withEffect">
                                  <p:stCondLst>
                                    <p:cond delay="3000"/>
                                  </p:stCondLst>
                                  <p:childTnLst>
                                    <p:set>
                                      <p:cBhvr>
                                        <p:cTn id="76" dur="1" fill="hold">
                                          <p:stCondLst>
                                            <p:cond delay="0"/>
                                          </p:stCondLst>
                                        </p:cTn>
                                        <p:tgtEl>
                                          <p:spTgt spid="255"/>
                                        </p:tgtEl>
                                        <p:attrNameLst>
                                          <p:attrName>style.visibility</p:attrName>
                                        </p:attrNameLst>
                                      </p:cBhvr>
                                      <p:to>
                                        <p:strVal val="visible"/>
                                      </p:to>
                                    </p:set>
                                    <p:animEffect transition="in" filter="fade">
                                      <p:cBhvr>
                                        <p:cTn id="77" dur="750"/>
                                        <p:tgtEl>
                                          <p:spTgt spid="255"/>
                                        </p:tgtEl>
                                      </p:cBhvr>
                                    </p:animEffect>
                                  </p:childTnLst>
                                </p:cTn>
                              </p:par>
                              <p:par>
                                <p:cTn id="78" presetID="8" presetClass="emph" presetSubtype="0" decel="100000" fill="hold" nodeType="withEffect">
                                  <p:stCondLst>
                                    <p:cond delay="1750"/>
                                  </p:stCondLst>
                                  <p:childTnLst>
                                    <p:animRot by="21600000">
                                      <p:cBhvr>
                                        <p:cTn id="79" dur="2000" fill="hold"/>
                                        <p:tgtEl>
                                          <p:spTgt spid="255"/>
                                        </p:tgtEl>
                                        <p:attrNameLst>
                                          <p:attrName>r</p:attrName>
                                        </p:attrNameLst>
                                      </p:cBhvr>
                                    </p:animRot>
                                  </p:childTnLst>
                                </p:cTn>
                              </p:par>
                              <p:par>
                                <p:cTn id="80" presetID="10" presetClass="entr" presetSubtype="0" fill="hold" grpId="0" nodeType="withEffect">
                                  <p:stCondLst>
                                    <p:cond delay="3300"/>
                                  </p:stCondLst>
                                  <p:childTnLst>
                                    <p:set>
                                      <p:cBhvr>
                                        <p:cTn id="81" dur="1" fill="hold">
                                          <p:stCondLst>
                                            <p:cond delay="0"/>
                                          </p:stCondLst>
                                        </p:cTn>
                                        <p:tgtEl>
                                          <p:spTgt spid="160"/>
                                        </p:tgtEl>
                                        <p:attrNameLst>
                                          <p:attrName>style.visibility</p:attrName>
                                        </p:attrNameLst>
                                      </p:cBhvr>
                                      <p:to>
                                        <p:strVal val="visible"/>
                                      </p:to>
                                    </p:set>
                                    <p:animEffect transition="in" filter="fade">
                                      <p:cBhvr>
                                        <p:cTn id="82" dur="500"/>
                                        <p:tgtEl>
                                          <p:spTgt spid="160"/>
                                        </p:tgtEl>
                                      </p:cBhvr>
                                    </p:animEffect>
                                  </p:childTnLst>
                                </p:cTn>
                              </p:par>
                              <p:par>
                                <p:cTn id="83" presetID="63" presetClass="path" presetSubtype="0" accel="50000" decel="50000" fill="hold" grpId="1" nodeType="withEffect">
                                  <p:stCondLst>
                                    <p:cond delay="3050"/>
                                  </p:stCondLst>
                                  <p:childTnLst>
                                    <p:animMotion origin="layout" path="M -0.00039 0.04259 L 0 -0.00093 " pathEditMode="relative" rAng="0" ptsTypes="AA">
                                      <p:cBhvr>
                                        <p:cTn id="84" dur="750" fill="hold"/>
                                        <p:tgtEl>
                                          <p:spTgt spid="160"/>
                                        </p:tgtEl>
                                        <p:attrNameLst>
                                          <p:attrName>ppt_x</p:attrName>
                                          <p:attrName>ppt_y</p:attrName>
                                        </p:attrNameLst>
                                      </p:cBhvr>
                                      <p:rCtr x="13" y="-2176"/>
                                    </p:animMotion>
                                  </p:childTnLst>
                                </p:cTn>
                              </p:par>
                              <p:par>
                                <p:cTn id="85" presetID="10" presetClass="entr" presetSubtype="0" fill="hold" nodeType="withEffect">
                                  <p:stCondLst>
                                    <p:cond delay="3000"/>
                                  </p:stCondLst>
                                  <p:childTnLst>
                                    <p:set>
                                      <p:cBhvr>
                                        <p:cTn id="86" dur="1" fill="hold">
                                          <p:stCondLst>
                                            <p:cond delay="0"/>
                                          </p:stCondLst>
                                        </p:cTn>
                                        <p:tgtEl>
                                          <p:spTgt spid="239"/>
                                        </p:tgtEl>
                                        <p:attrNameLst>
                                          <p:attrName>style.visibility</p:attrName>
                                        </p:attrNameLst>
                                      </p:cBhvr>
                                      <p:to>
                                        <p:strVal val="visible"/>
                                      </p:to>
                                    </p:set>
                                    <p:animEffect transition="in" filter="fade">
                                      <p:cBhvr>
                                        <p:cTn id="87" dur="750"/>
                                        <p:tgtEl>
                                          <p:spTgt spid="239"/>
                                        </p:tgtEl>
                                      </p:cBhvr>
                                    </p:animEffect>
                                  </p:childTnLst>
                                </p:cTn>
                              </p:par>
                              <p:par>
                                <p:cTn id="88" presetID="8" presetClass="emph" presetSubtype="0" decel="100000" fill="hold" nodeType="withEffect">
                                  <p:stCondLst>
                                    <p:cond delay="1750"/>
                                  </p:stCondLst>
                                  <p:childTnLst>
                                    <p:animRot by="21600000">
                                      <p:cBhvr>
                                        <p:cTn id="89" dur="2000" fill="hold"/>
                                        <p:tgtEl>
                                          <p:spTgt spid="239"/>
                                        </p:tgtEl>
                                        <p:attrNameLst>
                                          <p:attrName>r</p:attrName>
                                        </p:attrNameLst>
                                      </p:cBhvr>
                                    </p:animRot>
                                  </p:childTnLst>
                                </p:cTn>
                              </p:par>
                              <p:par>
                                <p:cTn id="90" presetID="10" presetClass="entr" presetSubtype="0" fill="hold" nodeType="withEffect">
                                  <p:stCondLst>
                                    <p:cond delay="375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par>
                                <p:cTn id="93" presetID="26" presetClass="emph" presetSubtype="0" fill="hold" nodeType="withEffect">
                                  <p:stCondLst>
                                    <p:cond delay="3750"/>
                                  </p:stCondLst>
                                  <p:childTnLst>
                                    <p:animEffect transition="out" filter="fade">
                                      <p:cBhvr>
                                        <p:cTn id="94" dur="750" tmFilter="0, 0; .2, .5; .8, .5; 1, 0"/>
                                        <p:tgtEl>
                                          <p:spTgt spid="3"/>
                                        </p:tgtEl>
                                      </p:cBhvr>
                                    </p:animEffect>
                                    <p:animScale>
                                      <p:cBhvr>
                                        <p:cTn id="95" dur="375"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0" grpId="1"/>
      <p:bldP spid="228" grpId="0"/>
      <p:bldP spid="228" grpId="1"/>
      <p:bldP spid="216" grpId="0"/>
      <p:bldP spid="216" grpId="1"/>
      <p:bldP spid="196" grpId="0"/>
      <p:bldP spid="196" grpId="1"/>
      <p:bldP spid="170" grpId="0"/>
      <p:bldP spid="170" grpId="1"/>
      <p:bldP spid="169" grpId="0"/>
      <p:bldP spid="169" grpId="1"/>
      <p:bldP spid="168" grpId="0"/>
      <p:bldP spid="168" grpId="1"/>
      <p:bldP spid="161" grpId="0"/>
      <p:bldP spid="16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178" descr="A screenshot of a video game&#10;&#10;Description automatically generated">
            <a:extLst>
              <a:ext uri="{FF2B5EF4-FFF2-40B4-BE49-F238E27FC236}">
                <a16:creationId xmlns:a16="http://schemas.microsoft.com/office/drawing/2014/main" id="{DB03BABD-DB75-4863-A391-6A7A4B741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821" y="795892"/>
            <a:ext cx="8337746" cy="6101601"/>
          </a:xfrm>
          <a:prstGeom prst="rect">
            <a:avLst/>
          </a:prstGeom>
        </p:spPr>
      </p:pic>
      <p:sp>
        <p:nvSpPr>
          <p:cNvPr id="12" name="Rectangle 11">
            <a:extLst>
              <a:ext uri="{FF2B5EF4-FFF2-40B4-BE49-F238E27FC236}">
                <a16:creationId xmlns:a16="http://schemas.microsoft.com/office/drawing/2014/main" id="{94F76609-D68F-4A30-AA1D-4311A00C1A5D}"/>
              </a:ext>
            </a:extLst>
          </p:cNvPr>
          <p:cNvSpPr/>
          <p:nvPr/>
        </p:nvSpPr>
        <p:spPr>
          <a:xfrm>
            <a:off x="-212707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B890F900-19B2-4E97-904E-B273DDBE6D4D}"/>
              </a:ext>
            </a:extLst>
          </p:cNvPr>
          <p:cNvSpPr txBox="1"/>
          <p:nvPr/>
        </p:nvSpPr>
        <p:spPr>
          <a:xfrm>
            <a:off x="99986" y="168576"/>
            <a:ext cx="12192000" cy="523220"/>
          </a:xfrm>
          <a:prstGeom prst="rect">
            <a:avLst/>
          </a:prstGeom>
          <a:noFill/>
        </p:spPr>
        <p:txBody>
          <a:bodyPr wrap="square" rtlCol="0">
            <a:spAutoFit/>
          </a:bodyPr>
          <a:lstStyle/>
          <a:p>
            <a:pPr algn="ctr"/>
            <a:r>
              <a:rPr lang="en-US" sz="2800" dirty="0">
                <a:latin typeface="Fira Sans SemiBold" panose="020B0603050000020004" pitchFamily="34" charset="0"/>
                <a:ea typeface="Fira Sans SemiBold" panose="020B0603050000020004" pitchFamily="34" charset="0"/>
              </a:rPr>
              <a:t>H</a:t>
            </a:r>
            <a:r>
              <a:rPr lang="en-US" sz="2800" b="0" dirty="0">
                <a:latin typeface="Fira Sans SemiBold" panose="020B0603050000020004" pitchFamily="34" charset="0"/>
                <a:ea typeface="Fira Sans SemiBold" panose="020B0603050000020004" pitchFamily="34" charset="0"/>
              </a:rPr>
              <a:t>ow to improve the Project Performance?</a:t>
            </a:r>
            <a:endParaRPr lang="en-NL" sz="2800" dirty="0"/>
          </a:p>
        </p:txBody>
      </p:sp>
      <p:sp>
        <p:nvSpPr>
          <p:cNvPr id="14" name="Rectangle 13">
            <a:extLst>
              <a:ext uri="{FF2B5EF4-FFF2-40B4-BE49-F238E27FC236}">
                <a16:creationId xmlns:a16="http://schemas.microsoft.com/office/drawing/2014/main" id="{EF08F229-A615-4325-B49C-E51D62DD3FF2}"/>
              </a:ext>
            </a:extLst>
          </p:cNvPr>
          <p:cNvSpPr/>
          <p:nvPr/>
        </p:nvSpPr>
        <p:spPr>
          <a:xfrm>
            <a:off x="984874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Graphic 5">
            <a:extLst>
              <a:ext uri="{FF2B5EF4-FFF2-40B4-BE49-F238E27FC236}">
                <a16:creationId xmlns:a16="http://schemas.microsoft.com/office/drawing/2014/main" id="{60528F50-A1EB-4DD8-AD03-967D0DA296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335" y="6044202"/>
            <a:ext cx="1785817" cy="354744"/>
          </a:xfrm>
          <a:prstGeom prst="rect">
            <a:avLst/>
          </a:prstGeom>
        </p:spPr>
      </p:pic>
    </p:spTree>
    <p:extLst>
      <p:ext uri="{BB962C8B-B14F-4D97-AF65-F5344CB8AC3E}">
        <p14:creationId xmlns:p14="http://schemas.microsoft.com/office/powerpoint/2010/main" val="293207865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178" descr="A screenshot of a video game&#10;&#10;Description automatically generated">
            <a:extLst>
              <a:ext uri="{FF2B5EF4-FFF2-40B4-BE49-F238E27FC236}">
                <a16:creationId xmlns:a16="http://schemas.microsoft.com/office/drawing/2014/main" id="{DB03BABD-DB75-4863-A391-6A7A4B741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376" y="1108644"/>
            <a:ext cx="7264125" cy="5315920"/>
          </a:xfrm>
          <a:prstGeom prst="rect">
            <a:avLst/>
          </a:prstGeom>
        </p:spPr>
      </p:pic>
      <p:grpSp>
        <p:nvGrpSpPr>
          <p:cNvPr id="25" name="Group 24">
            <a:extLst>
              <a:ext uri="{FF2B5EF4-FFF2-40B4-BE49-F238E27FC236}">
                <a16:creationId xmlns:a16="http://schemas.microsoft.com/office/drawing/2014/main" id="{FFC85447-434A-4245-83BC-93EFB8C37044}"/>
              </a:ext>
            </a:extLst>
          </p:cNvPr>
          <p:cNvGrpSpPr/>
          <p:nvPr/>
        </p:nvGrpSpPr>
        <p:grpSpPr>
          <a:xfrm>
            <a:off x="7824210" y="2165230"/>
            <a:ext cx="3841749" cy="847900"/>
            <a:chOff x="5580112" y="630434"/>
            <a:chExt cx="3679758" cy="812147"/>
          </a:xfrm>
        </p:grpSpPr>
        <p:pic>
          <p:nvPicPr>
            <p:cNvPr id="26" name="Picture 25">
              <a:extLst>
                <a:ext uri="{FF2B5EF4-FFF2-40B4-BE49-F238E27FC236}">
                  <a16:creationId xmlns:a16="http://schemas.microsoft.com/office/drawing/2014/main" id="{89D00F7E-E00C-4C17-9CBB-3A1849938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630434"/>
              <a:ext cx="817949" cy="812147"/>
            </a:xfrm>
            <a:prstGeom prst="rect">
              <a:avLst/>
            </a:prstGeom>
          </p:spPr>
        </p:pic>
        <p:sp>
          <p:nvSpPr>
            <p:cNvPr id="27" name="Subtitle 2">
              <a:extLst>
                <a:ext uri="{FF2B5EF4-FFF2-40B4-BE49-F238E27FC236}">
                  <a16:creationId xmlns:a16="http://schemas.microsoft.com/office/drawing/2014/main" id="{7C041051-CB11-416D-BDA8-A302C6652A02}"/>
                </a:ext>
              </a:extLst>
            </p:cNvPr>
            <p:cNvSpPr txBox="1">
              <a:spLocks/>
            </p:cNvSpPr>
            <p:nvPr/>
          </p:nvSpPr>
          <p:spPr>
            <a:xfrm>
              <a:off x="6548889" y="796999"/>
              <a:ext cx="2710981" cy="31112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dirty="0">
                  <a:solidFill>
                    <a:schemeClr val="tx1">
                      <a:lumMod val="90000"/>
                      <a:lumOff val="10000"/>
                    </a:schemeClr>
                  </a:solidFill>
                  <a:latin typeface="Fira Sans SemiBold" panose="020B0603050000020004" pitchFamily="34" charset="0"/>
                  <a:ea typeface="Fira Sans SemiBold" panose="020B0603050000020004" pitchFamily="34" charset="0"/>
                </a:rPr>
                <a:t>Cleopatra Enterprise</a:t>
              </a:r>
              <a:endParaRPr lang="nl-NL" sz="1600" dirty="0">
                <a:solidFill>
                  <a:schemeClr val="tx1">
                    <a:lumMod val="90000"/>
                    <a:lumOff val="10000"/>
                  </a:schemeClr>
                </a:solidFill>
                <a:latin typeface="Fira Sans SemiBold" panose="020B0603050000020004" pitchFamily="34" charset="0"/>
                <a:ea typeface="Fira Sans SemiBold" panose="020B0603050000020004" pitchFamily="34" charset="0"/>
                <a:cs typeface="Open Sans" panose="020B0606030504020204" pitchFamily="34" charset="0"/>
              </a:endParaRPr>
            </a:p>
          </p:txBody>
        </p:sp>
      </p:grpSp>
      <p:grpSp>
        <p:nvGrpSpPr>
          <p:cNvPr id="28" name="Group 27">
            <a:extLst>
              <a:ext uri="{FF2B5EF4-FFF2-40B4-BE49-F238E27FC236}">
                <a16:creationId xmlns:a16="http://schemas.microsoft.com/office/drawing/2014/main" id="{D6C3E15E-439A-49AD-B5F9-00DBD4C7838E}"/>
              </a:ext>
            </a:extLst>
          </p:cNvPr>
          <p:cNvGrpSpPr/>
          <p:nvPr/>
        </p:nvGrpSpPr>
        <p:grpSpPr>
          <a:xfrm>
            <a:off x="7845947" y="4869175"/>
            <a:ext cx="3837932" cy="847900"/>
            <a:chOff x="5583930" y="1524818"/>
            <a:chExt cx="3676102" cy="812147"/>
          </a:xfrm>
        </p:grpSpPr>
        <p:pic>
          <p:nvPicPr>
            <p:cNvPr id="29" name="Picture 28">
              <a:extLst>
                <a:ext uri="{FF2B5EF4-FFF2-40B4-BE49-F238E27FC236}">
                  <a16:creationId xmlns:a16="http://schemas.microsoft.com/office/drawing/2014/main" id="{AC993018-4E78-42D7-851B-729A20D8E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930" y="1524818"/>
              <a:ext cx="817949" cy="812147"/>
            </a:xfrm>
            <a:prstGeom prst="rect">
              <a:avLst/>
            </a:prstGeom>
          </p:spPr>
        </p:pic>
        <p:sp>
          <p:nvSpPr>
            <p:cNvPr id="30" name="Subtitle 2">
              <a:extLst>
                <a:ext uri="{FF2B5EF4-FFF2-40B4-BE49-F238E27FC236}">
                  <a16:creationId xmlns:a16="http://schemas.microsoft.com/office/drawing/2014/main" id="{35E29A67-A4DD-4692-B5A9-F479B9FFB0D3}"/>
                </a:ext>
              </a:extLst>
            </p:cNvPr>
            <p:cNvSpPr txBox="1">
              <a:spLocks/>
            </p:cNvSpPr>
            <p:nvPr/>
          </p:nvSpPr>
          <p:spPr>
            <a:xfrm>
              <a:off x="6548889" y="1762012"/>
              <a:ext cx="2711143" cy="29449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dirty="0">
                  <a:solidFill>
                    <a:schemeClr val="tx1">
                      <a:lumMod val="90000"/>
                      <a:lumOff val="10000"/>
                    </a:schemeClr>
                  </a:solidFill>
                  <a:latin typeface="Fira Sans SemiBold" panose="020B0603050000020004" pitchFamily="34" charset="0"/>
                  <a:ea typeface="Fira Sans SemiBold" panose="020B0603050000020004" pitchFamily="34" charset="0"/>
                </a:rPr>
                <a:t>Consultancy</a:t>
              </a:r>
              <a:endParaRPr lang="nl-NL" sz="1600" dirty="0">
                <a:solidFill>
                  <a:schemeClr val="tx1">
                    <a:lumMod val="90000"/>
                    <a:lumOff val="10000"/>
                  </a:schemeClr>
                </a:solidFill>
                <a:latin typeface="Fira Sans SemiBold" panose="020B0603050000020004" pitchFamily="34" charset="0"/>
                <a:ea typeface="Fira Sans SemiBold" panose="020B06030500000200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6899A220-7C6B-47C9-B73D-2A1B00D44E32}"/>
              </a:ext>
            </a:extLst>
          </p:cNvPr>
          <p:cNvGrpSpPr/>
          <p:nvPr/>
        </p:nvGrpSpPr>
        <p:grpSpPr>
          <a:xfrm>
            <a:off x="7824210" y="3950971"/>
            <a:ext cx="2767013" cy="853957"/>
            <a:chOff x="5580112" y="2416303"/>
            <a:chExt cx="2650339" cy="817949"/>
          </a:xfrm>
        </p:grpSpPr>
        <p:pic>
          <p:nvPicPr>
            <p:cNvPr id="32" name="Picture 31">
              <a:extLst>
                <a:ext uri="{FF2B5EF4-FFF2-40B4-BE49-F238E27FC236}">
                  <a16:creationId xmlns:a16="http://schemas.microsoft.com/office/drawing/2014/main" id="{48FCBC22-C11D-439A-B866-C55D2D9A95B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580112" y="2416303"/>
              <a:ext cx="817949" cy="817949"/>
            </a:xfrm>
            <a:prstGeom prst="rect">
              <a:avLst/>
            </a:prstGeom>
          </p:spPr>
        </p:pic>
        <p:sp>
          <p:nvSpPr>
            <p:cNvPr id="33" name="Subtitle 2">
              <a:extLst>
                <a:ext uri="{FF2B5EF4-FFF2-40B4-BE49-F238E27FC236}">
                  <a16:creationId xmlns:a16="http://schemas.microsoft.com/office/drawing/2014/main" id="{B09FA60B-566C-4A1C-8EE3-97A495227623}"/>
                </a:ext>
              </a:extLst>
            </p:cNvPr>
            <p:cNvSpPr txBox="1">
              <a:spLocks/>
            </p:cNvSpPr>
            <p:nvPr/>
          </p:nvSpPr>
          <p:spPr>
            <a:xfrm>
              <a:off x="6548889" y="2657292"/>
              <a:ext cx="1681562" cy="34713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dirty="0">
                  <a:solidFill>
                    <a:schemeClr val="tx1">
                      <a:lumMod val="90000"/>
                      <a:lumOff val="10000"/>
                    </a:schemeClr>
                  </a:solidFill>
                  <a:latin typeface="Fira Sans SemiBold" panose="020B0603050000020004" pitchFamily="34" charset="0"/>
                  <a:ea typeface="Fira Sans SemiBold" panose="020B0603050000020004" pitchFamily="34" charset="0"/>
                </a:rPr>
                <a:t>Academy</a:t>
              </a:r>
              <a:endParaRPr lang="nl-NL" sz="2000" dirty="0">
                <a:solidFill>
                  <a:schemeClr val="tx1">
                    <a:lumMod val="90000"/>
                    <a:lumOff val="10000"/>
                  </a:schemeClr>
                </a:solidFill>
                <a:latin typeface="Fira Sans SemiBold" panose="020B0603050000020004" pitchFamily="34" charset="0"/>
                <a:ea typeface="Fira Sans SemiBold" panose="020B06030500000200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B138D639-6ED1-4A79-8838-5B769EEA7413}"/>
              </a:ext>
            </a:extLst>
          </p:cNvPr>
          <p:cNvGrpSpPr/>
          <p:nvPr/>
        </p:nvGrpSpPr>
        <p:grpSpPr>
          <a:xfrm>
            <a:off x="7824210" y="3072698"/>
            <a:ext cx="2767013" cy="853957"/>
            <a:chOff x="5580112" y="3310687"/>
            <a:chExt cx="2650339" cy="817949"/>
          </a:xfrm>
        </p:grpSpPr>
        <p:pic>
          <p:nvPicPr>
            <p:cNvPr id="35" name="Picture 34">
              <a:extLst>
                <a:ext uri="{FF2B5EF4-FFF2-40B4-BE49-F238E27FC236}">
                  <a16:creationId xmlns:a16="http://schemas.microsoft.com/office/drawing/2014/main" id="{DE5B861C-294E-48DC-A2AB-7154CEA6AFB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580112" y="3310687"/>
              <a:ext cx="817949" cy="817949"/>
            </a:xfrm>
            <a:prstGeom prst="rect">
              <a:avLst/>
            </a:prstGeom>
          </p:spPr>
        </p:pic>
        <p:sp>
          <p:nvSpPr>
            <p:cNvPr id="36" name="Subtitle 2">
              <a:extLst>
                <a:ext uri="{FF2B5EF4-FFF2-40B4-BE49-F238E27FC236}">
                  <a16:creationId xmlns:a16="http://schemas.microsoft.com/office/drawing/2014/main" id="{6AFF4F33-6FB8-4BA1-8506-E47C5C22C808}"/>
                </a:ext>
              </a:extLst>
            </p:cNvPr>
            <p:cNvSpPr txBox="1">
              <a:spLocks/>
            </p:cNvSpPr>
            <p:nvPr/>
          </p:nvSpPr>
          <p:spPr>
            <a:xfrm>
              <a:off x="6548889" y="3538740"/>
              <a:ext cx="1681562" cy="34755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dirty="0">
                  <a:solidFill>
                    <a:schemeClr val="tx1">
                      <a:lumMod val="90000"/>
                      <a:lumOff val="10000"/>
                    </a:schemeClr>
                  </a:solidFill>
                  <a:latin typeface="Fira Sans SemiBold" panose="020B0603050000020004" pitchFamily="34" charset="0"/>
                  <a:ea typeface="Fira Sans SemiBold" panose="020B0603050000020004" pitchFamily="34" charset="0"/>
                </a:rPr>
                <a:t>CESK Data</a:t>
              </a:r>
              <a:endParaRPr lang="nl-NL" sz="1600" dirty="0">
                <a:solidFill>
                  <a:schemeClr val="tx1">
                    <a:lumMod val="90000"/>
                    <a:lumOff val="10000"/>
                  </a:schemeClr>
                </a:solidFill>
                <a:latin typeface="Fira Sans SemiBold" panose="020B0603050000020004" pitchFamily="34" charset="0"/>
                <a:ea typeface="Fira Sans SemiBold" panose="020B0603050000020004" pitchFamily="34" charset="0"/>
                <a:cs typeface="Open Sans" panose="020B0606030504020204" pitchFamily="34" charset="0"/>
              </a:endParaRPr>
            </a:p>
          </p:txBody>
        </p:sp>
      </p:grpSp>
      <p:sp>
        <p:nvSpPr>
          <p:cNvPr id="18" name="Rectangle 17">
            <a:extLst>
              <a:ext uri="{FF2B5EF4-FFF2-40B4-BE49-F238E27FC236}">
                <a16:creationId xmlns:a16="http://schemas.microsoft.com/office/drawing/2014/main" id="{A0D85C36-328A-426B-86C6-E31150C6DF0B}"/>
              </a:ext>
            </a:extLst>
          </p:cNvPr>
          <p:cNvSpPr/>
          <p:nvPr/>
        </p:nvSpPr>
        <p:spPr>
          <a:xfrm>
            <a:off x="-212707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TextBox 21">
            <a:extLst>
              <a:ext uri="{FF2B5EF4-FFF2-40B4-BE49-F238E27FC236}">
                <a16:creationId xmlns:a16="http://schemas.microsoft.com/office/drawing/2014/main" id="{5E240733-F793-40F6-8880-6B8F9B8C7EEC}"/>
              </a:ext>
            </a:extLst>
          </p:cNvPr>
          <p:cNvSpPr txBox="1"/>
          <p:nvPr/>
        </p:nvSpPr>
        <p:spPr>
          <a:xfrm>
            <a:off x="99986" y="168576"/>
            <a:ext cx="12192000" cy="523220"/>
          </a:xfrm>
          <a:prstGeom prst="rect">
            <a:avLst/>
          </a:prstGeom>
          <a:noFill/>
        </p:spPr>
        <p:txBody>
          <a:bodyPr wrap="square" rtlCol="0">
            <a:spAutoFit/>
          </a:bodyPr>
          <a:lstStyle/>
          <a:p>
            <a:pPr algn="ctr"/>
            <a:r>
              <a:rPr lang="en-US" sz="2800" dirty="0">
                <a:latin typeface="Fira Sans SemiBold" panose="020B0603050000020004" pitchFamily="34" charset="0"/>
                <a:ea typeface="Fira Sans SemiBold" panose="020B0603050000020004" pitchFamily="34" charset="0"/>
              </a:rPr>
              <a:t>H</a:t>
            </a:r>
            <a:r>
              <a:rPr lang="en-US" sz="2800" b="0" dirty="0">
                <a:latin typeface="Fira Sans SemiBold" panose="020B0603050000020004" pitchFamily="34" charset="0"/>
                <a:ea typeface="Fira Sans SemiBold" panose="020B0603050000020004" pitchFamily="34" charset="0"/>
              </a:rPr>
              <a:t>ow to improve the Project Performance?</a:t>
            </a:r>
            <a:endParaRPr lang="en-NL" sz="2800" dirty="0"/>
          </a:p>
        </p:txBody>
      </p:sp>
      <p:sp>
        <p:nvSpPr>
          <p:cNvPr id="23" name="Rectangle 22">
            <a:extLst>
              <a:ext uri="{FF2B5EF4-FFF2-40B4-BE49-F238E27FC236}">
                <a16:creationId xmlns:a16="http://schemas.microsoft.com/office/drawing/2014/main" id="{1FD9DFBB-B5D0-4533-9FE5-2BEB6EA78AD3}"/>
              </a:ext>
            </a:extLst>
          </p:cNvPr>
          <p:cNvSpPr/>
          <p:nvPr/>
        </p:nvSpPr>
        <p:spPr>
          <a:xfrm>
            <a:off x="984874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9" name="Graphic 18">
            <a:extLst>
              <a:ext uri="{FF2B5EF4-FFF2-40B4-BE49-F238E27FC236}">
                <a16:creationId xmlns:a16="http://schemas.microsoft.com/office/drawing/2014/main" id="{D4F58223-D4BF-48AB-B40B-01B9BEA765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3335" y="6044202"/>
            <a:ext cx="1785817" cy="354744"/>
          </a:xfrm>
          <a:prstGeom prst="rect">
            <a:avLst/>
          </a:prstGeom>
        </p:spPr>
      </p:pic>
    </p:spTree>
    <p:extLst>
      <p:ext uri="{BB962C8B-B14F-4D97-AF65-F5344CB8AC3E}">
        <p14:creationId xmlns:p14="http://schemas.microsoft.com/office/powerpoint/2010/main" val="1600045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building, tepee, dome&#10;&#10;Description automatically generated">
            <a:extLst>
              <a:ext uri="{FF2B5EF4-FFF2-40B4-BE49-F238E27FC236}">
                <a16:creationId xmlns:a16="http://schemas.microsoft.com/office/drawing/2014/main" id="{E22F969C-A75F-4AE1-A486-C345F8CD5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22" y="-1745665"/>
            <a:ext cx="12778785" cy="12778785"/>
          </a:xfrm>
          <a:prstGeom prst="rect">
            <a:avLst/>
          </a:prstGeom>
        </p:spPr>
      </p:pic>
      <p:sp>
        <p:nvSpPr>
          <p:cNvPr id="27" name="Oval 26">
            <a:extLst>
              <a:ext uri="{FF2B5EF4-FFF2-40B4-BE49-F238E27FC236}">
                <a16:creationId xmlns:a16="http://schemas.microsoft.com/office/drawing/2014/main" id="{42AC9951-6EFD-4BE5-A1CD-37D6D0708C81}"/>
              </a:ext>
            </a:extLst>
          </p:cNvPr>
          <p:cNvSpPr/>
          <p:nvPr/>
        </p:nvSpPr>
        <p:spPr>
          <a:xfrm>
            <a:off x="4511512" y="306553"/>
            <a:ext cx="3173664" cy="3173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Rectangle 1">
            <a:extLst>
              <a:ext uri="{FF2B5EF4-FFF2-40B4-BE49-F238E27FC236}">
                <a16:creationId xmlns:a16="http://schemas.microsoft.com/office/drawing/2014/main" id="{C85D3AF2-4CD8-4AE6-937C-04971FD4242A}"/>
              </a:ext>
            </a:extLst>
          </p:cNvPr>
          <p:cNvSpPr/>
          <p:nvPr/>
        </p:nvSpPr>
        <p:spPr>
          <a:xfrm>
            <a:off x="-580291" y="5031072"/>
            <a:ext cx="13585092" cy="2495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Subtitle 15">
            <a:extLst>
              <a:ext uri="{FF2B5EF4-FFF2-40B4-BE49-F238E27FC236}">
                <a16:creationId xmlns:a16="http://schemas.microsoft.com/office/drawing/2014/main" id="{C1397FE7-2909-4B68-BDAD-000F7B6D34C5}"/>
              </a:ext>
            </a:extLst>
          </p:cNvPr>
          <p:cNvSpPr txBox="1">
            <a:spLocks/>
          </p:cNvSpPr>
          <p:nvPr/>
        </p:nvSpPr>
        <p:spPr>
          <a:xfrm>
            <a:off x="1695295" y="2839758"/>
            <a:ext cx="8800352" cy="2359852"/>
          </a:xfrm>
          <a:prstGeom prst="rect">
            <a:avLst/>
          </a:prstGeom>
        </p:spPr>
        <p:txBody>
          <a:bodyPr anchor="ctr">
            <a:normAutofit/>
          </a:bodyPr>
          <a:lstStyle>
            <a:lvl1pPr marL="308610" indent="-308610" algn="l" defTabSz="822960" rtl="0" eaLnBrk="1" latinLnBrk="0" hangingPunct="1">
              <a:spcBef>
                <a:spcPct val="20000"/>
              </a:spcBef>
              <a:buClr>
                <a:schemeClr val="accent1"/>
              </a:buClr>
              <a:buSzPct val="80000"/>
              <a:buFont typeface="Wingdings" panose="05000000000000000000" pitchFamily="2" charset="2"/>
              <a:buChar char="§"/>
              <a:defRPr sz="2880" kern="1200" spc="46" baseline="0">
                <a:solidFill>
                  <a:schemeClr val="tx1"/>
                </a:solidFill>
                <a:latin typeface="+mj-lt"/>
                <a:ea typeface="Open Sans" panose="020B0606030504020204" pitchFamily="34" charset="0"/>
                <a:cs typeface="Open Sans" panose="020B0606030504020204" pitchFamily="34" charset="0"/>
              </a:defRPr>
            </a:lvl1pPr>
            <a:lvl2pPr marL="668656" indent="-257176" algn="l" defTabSz="822960" rtl="0" eaLnBrk="1" latinLnBrk="0" hangingPunct="1">
              <a:spcBef>
                <a:spcPct val="20000"/>
              </a:spcBef>
              <a:buClr>
                <a:schemeClr val="accent1"/>
              </a:buClr>
              <a:buSzPct val="80000"/>
              <a:buFont typeface="Wingdings" panose="05000000000000000000" pitchFamily="2" charset="2"/>
              <a:buChar char="§"/>
              <a:defRPr sz="2520" kern="1200" spc="46" baseline="0">
                <a:solidFill>
                  <a:schemeClr val="tx1"/>
                </a:solidFill>
                <a:latin typeface="+mj-lt"/>
                <a:ea typeface="Open Sans" panose="020B0606030504020204" pitchFamily="34" charset="0"/>
                <a:cs typeface="Open Sans" panose="020B0606030504020204" pitchFamily="34" charset="0"/>
              </a:defRPr>
            </a:lvl2pPr>
            <a:lvl3pPr marL="1028700" indent="-205740" algn="l" defTabSz="822960" rtl="0" eaLnBrk="1" latinLnBrk="0" hangingPunct="1">
              <a:spcBef>
                <a:spcPct val="20000"/>
              </a:spcBef>
              <a:buClr>
                <a:schemeClr val="accent1"/>
              </a:buClr>
              <a:buSzPct val="80000"/>
              <a:buFont typeface="Wingdings" panose="05000000000000000000" pitchFamily="2" charset="2"/>
              <a:buChar char="§"/>
              <a:defRPr sz="2160" kern="1200" spc="46" baseline="0">
                <a:solidFill>
                  <a:schemeClr val="tx1"/>
                </a:solidFill>
                <a:latin typeface="+mj-lt"/>
                <a:ea typeface="Open Sans" panose="020B0606030504020204" pitchFamily="34" charset="0"/>
                <a:cs typeface="Open Sans" panose="020B0606030504020204" pitchFamily="34" charset="0"/>
              </a:defRPr>
            </a:lvl3pPr>
            <a:lvl4pPr marL="1440180" indent="-205740" algn="l" defTabSz="822960" rtl="0" eaLnBrk="1" latinLnBrk="0" hangingPunct="1">
              <a:spcBef>
                <a:spcPct val="20000"/>
              </a:spcBef>
              <a:buClr>
                <a:schemeClr val="accent1"/>
              </a:buClr>
              <a:buSzPct val="80000"/>
              <a:buFont typeface="Wingdings" panose="05000000000000000000" pitchFamily="2" charset="2"/>
              <a:buChar char="§"/>
              <a:defRPr sz="1800" kern="1200" spc="46" baseline="0">
                <a:solidFill>
                  <a:schemeClr val="tx1"/>
                </a:solidFill>
                <a:latin typeface="+mj-lt"/>
                <a:ea typeface="Open Sans" panose="020B0606030504020204" pitchFamily="34" charset="0"/>
                <a:cs typeface="Open Sans" panose="020B0606030504020204" pitchFamily="34" charset="0"/>
              </a:defRPr>
            </a:lvl4pPr>
            <a:lvl5pPr marL="1851660" indent="-205740" algn="l" defTabSz="822960" rtl="0" eaLnBrk="1" latinLnBrk="0" hangingPunct="1">
              <a:spcBef>
                <a:spcPct val="20000"/>
              </a:spcBef>
              <a:buClr>
                <a:schemeClr val="accent1"/>
              </a:buClr>
              <a:buSzPct val="80000"/>
              <a:buFont typeface="Wingdings" panose="05000000000000000000" pitchFamily="2" charset="2"/>
              <a:buChar char="§"/>
              <a:defRPr sz="1800" kern="1200" spc="46" baseline="0">
                <a:solidFill>
                  <a:schemeClr val="tx1"/>
                </a:solidFill>
                <a:latin typeface="+mj-lt"/>
                <a:ea typeface="Open Sans" panose="020B0606030504020204" pitchFamily="34" charset="0"/>
                <a:cs typeface="Open Sans" panose="020B0606030504020204" pitchFamily="34" charset="0"/>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nl-NL" sz="4400" spc="50" dirty="0" err="1">
                <a:latin typeface="Fira Sans SemiBold" panose="020B0603050000020004" pitchFamily="34" charset="0"/>
                <a:ea typeface="Fira Sans SemiBold" panose="020B0603050000020004" pitchFamily="34" charset="0"/>
                <a:cs typeface="+mj-cs"/>
              </a:rPr>
              <a:t>Implementation</a:t>
            </a:r>
            <a:r>
              <a:rPr lang="nl-NL" sz="4400" spc="50" dirty="0">
                <a:latin typeface="Fira Sans SemiBold" panose="020B0603050000020004" pitchFamily="34" charset="0"/>
                <a:ea typeface="Fira Sans SemiBold" panose="020B0603050000020004" pitchFamily="34" charset="0"/>
                <a:cs typeface="+mj-cs"/>
              </a:rPr>
              <a:t> </a:t>
            </a:r>
            <a:r>
              <a:rPr lang="nl-NL" sz="4400" spc="50" dirty="0" err="1">
                <a:latin typeface="Fira Sans SemiBold" panose="020B0603050000020004" pitchFamily="34" charset="0"/>
                <a:ea typeface="Fira Sans SemiBold" panose="020B0603050000020004" pitchFamily="34" charset="0"/>
                <a:cs typeface="+mj-cs"/>
              </a:rPr>
              <a:t>projects</a:t>
            </a:r>
            <a:endParaRPr lang="nl-NL" sz="4400" spc="50" dirty="0">
              <a:latin typeface="Fira Sans SemiBold" panose="020B0603050000020004" pitchFamily="34" charset="0"/>
              <a:ea typeface="Fira Sans SemiBold" panose="020B0603050000020004" pitchFamily="34" charset="0"/>
              <a:cs typeface="+mj-cs"/>
            </a:endParaRPr>
          </a:p>
          <a:p>
            <a:pPr marL="0" indent="0" algn="ctr">
              <a:buNone/>
            </a:pPr>
            <a:r>
              <a:rPr lang="nl-NL" sz="2400" i="1" spc="50" dirty="0" err="1">
                <a:solidFill>
                  <a:schemeClr val="bg1">
                    <a:lumMod val="50000"/>
                  </a:schemeClr>
                </a:solidFill>
                <a:latin typeface="Fira Sans SemiBold" panose="020B0603050000020004" pitchFamily="34" charset="0"/>
                <a:ea typeface="Fira Sans SemiBold" panose="020B0603050000020004" pitchFamily="34" charset="0"/>
                <a:cs typeface="+mj-cs"/>
              </a:rPr>
              <a:t>Reasons</a:t>
            </a:r>
            <a:r>
              <a:rPr lang="nl-NL" sz="2400" i="1" spc="50" dirty="0">
                <a:solidFill>
                  <a:schemeClr val="bg1">
                    <a:lumMod val="50000"/>
                  </a:schemeClr>
                </a:solidFill>
                <a:latin typeface="Fira Sans SemiBold" panose="020B0603050000020004" pitchFamily="34" charset="0"/>
                <a:ea typeface="Fira Sans SemiBold" panose="020B0603050000020004" pitchFamily="34" charset="0"/>
                <a:cs typeface="+mj-cs"/>
              </a:rPr>
              <a:t> &amp; </a:t>
            </a:r>
            <a:r>
              <a:rPr lang="nl-NL" sz="2400" i="1" spc="50" dirty="0" err="1">
                <a:solidFill>
                  <a:schemeClr val="bg1">
                    <a:lumMod val="50000"/>
                  </a:schemeClr>
                </a:solidFill>
                <a:latin typeface="Fira Sans SemiBold" panose="020B0603050000020004" pitchFamily="34" charset="0"/>
                <a:ea typeface="Fira Sans SemiBold" panose="020B0603050000020004" pitchFamily="34" charset="0"/>
                <a:cs typeface="+mj-cs"/>
              </a:rPr>
              <a:t>Challenges</a:t>
            </a:r>
            <a:endParaRPr lang="nl-NL" sz="2400" i="1" dirty="0">
              <a:solidFill>
                <a:schemeClr val="bg1">
                  <a:lumMod val="50000"/>
                </a:schemeClr>
              </a:solidFill>
              <a:latin typeface="Fira Sans Condensed Medium" panose="020B0603050000020004" charset="0"/>
            </a:endParaRPr>
          </a:p>
        </p:txBody>
      </p:sp>
      <p:grpSp>
        <p:nvGrpSpPr>
          <p:cNvPr id="15" name="Group 14">
            <a:extLst>
              <a:ext uri="{FF2B5EF4-FFF2-40B4-BE49-F238E27FC236}">
                <a16:creationId xmlns:a16="http://schemas.microsoft.com/office/drawing/2014/main" id="{D20A6DF5-E8D3-4526-A3CB-98A8B0584C68}"/>
              </a:ext>
            </a:extLst>
          </p:cNvPr>
          <p:cNvGrpSpPr/>
          <p:nvPr/>
        </p:nvGrpSpPr>
        <p:grpSpPr>
          <a:xfrm>
            <a:off x="-813329" y="5578925"/>
            <a:ext cx="13817601" cy="1380807"/>
            <a:chOff x="-813329" y="5646657"/>
            <a:chExt cx="13817601" cy="1380807"/>
          </a:xfrm>
        </p:grpSpPr>
        <p:sp>
          <p:nvSpPr>
            <p:cNvPr id="21" name="Title 14">
              <a:extLst>
                <a:ext uri="{FF2B5EF4-FFF2-40B4-BE49-F238E27FC236}">
                  <a16:creationId xmlns:a16="http://schemas.microsoft.com/office/drawing/2014/main" id="{DF710869-95DF-4D87-A0A7-FBDF9A8DC8BD}"/>
                </a:ext>
              </a:extLst>
            </p:cNvPr>
            <p:cNvSpPr txBox="1">
              <a:spLocks/>
            </p:cNvSpPr>
            <p:nvPr/>
          </p:nvSpPr>
          <p:spPr>
            <a:xfrm>
              <a:off x="642938" y="5646657"/>
              <a:ext cx="10905067" cy="1380807"/>
            </a:xfrm>
            <a:prstGeom prst="rect">
              <a:avLst/>
            </a:prstGeom>
          </p:spPr>
          <p:txBody>
            <a:bodyPr>
              <a:normAutofit/>
            </a:bodyPr>
            <a:lstStyle>
              <a:lvl1pPr algn="ctr" defTabSz="822960" rtl="0" eaLnBrk="1" latinLnBrk="0" hangingPunct="1">
                <a:spcBef>
                  <a:spcPct val="0"/>
                </a:spcBef>
                <a:buNone/>
                <a:defRPr sz="3960" b="1" kern="1200" spc="46" baseline="0">
                  <a:solidFill>
                    <a:schemeClr val="tx1"/>
                  </a:solidFill>
                  <a:latin typeface="+mj-lt"/>
                  <a:ea typeface="Fira Sans" panose="020B0503050000020004" pitchFamily="34" charset="0"/>
                  <a:cs typeface="+mj-cs"/>
                </a:defRPr>
              </a:lvl1pPr>
            </a:lstStyle>
            <a:p>
              <a:r>
                <a:rPr lang="nl-NL" sz="4000" dirty="0">
                  <a:solidFill>
                    <a:schemeClr val="bg1"/>
                  </a:solidFill>
                  <a:latin typeface="Fira Sans" panose="020B0604020202020204" charset="0"/>
                  <a:ea typeface="Fira Sans" panose="020B0604020202020204" charset="0"/>
                </a:rPr>
                <a:t>Digital </a:t>
              </a:r>
              <a:r>
                <a:rPr lang="nl-NL" sz="4000" dirty="0" err="1">
                  <a:solidFill>
                    <a:schemeClr val="bg1"/>
                  </a:solidFill>
                  <a:latin typeface="Fira Sans" panose="020B0604020202020204" charset="0"/>
                  <a:ea typeface="Fira Sans" panose="020B0604020202020204" charset="0"/>
                </a:rPr>
                <a:t>solutions</a:t>
              </a:r>
              <a:endParaRPr lang="nl-NL" sz="4000" dirty="0">
                <a:solidFill>
                  <a:schemeClr val="bg1"/>
                </a:solidFill>
                <a:latin typeface="Fira Sans" panose="020B0604020202020204" charset="0"/>
                <a:ea typeface="Fira Sans" panose="020B0604020202020204" charset="0"/>
              </a:endParaRPr>
            </a:p>
          </p:txBody>
        </p:sp>
        <p:cxnSp>
          <p:nvCxnSpPr>
            <p:cNvPr id="13" name="Straight Connector 12">
              <a:extLst>
                <a:ext uri="{FF2B5EF4-FFF2-40B4-BE49-F238E27FC236}">
                  <a16:creationId xmlns:a16="http://schemas.microsoft.com/office/drawing/2014/main" id="{4314222F-FED3-49A5-B538-BCC51D230FC6}"/>
                </a:ext>
              </a:extLst>
            </p:cNvPr>
            <p:cNvCxnSpPr/>
            <p:nvPr/>
          </p:nvCxnSpPr>
          <p:spPr>
            <a:xfrm>
              <a:off x="-813329" y="6035547"/>
              <a:ext cx="29125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1BBF32-079A-4EDD-AE39-DAD859290EB0}"/>
                </a:ext>
              </a:extLst>
            </p:cNvPr>
            <p:cNvCxnSpPr/>
            <p:nvPr/>
          </p:nvCxnSpPr>
          <p:spPr>
            <a:xfrm>
              <a:off x="10091738" y="6035547"/>
              <a:ext cx="29125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894F504-9FD7-49BD-A029-03E7BC8990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78334" y="291136"/>
            <a:ext cx="3204498" cy="3204498"/>
          </a:xfrm>
          <a:prstGeom prst="rect">
            <a:avLst/>
          </a:prstGeom>
        </p:spPr>
      </p:pic>
      <p:pic>
        <p:nvPicPr>
          <p:cNvPr id="12" name="Graphic 11">
            <a:extLst>
              <a:ext uri="{FF2B5EF4-FFF2-40B4-BE49-F238E27FC236}">
                <a16:creationId xmlns:a16="http://schemas.microsoft.com/office/drawing/2014/main" id="{9F59660A-1A6F-497F-86EF-5DA128B4C5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007" y="113764"/>
            <a:ext cx="1785817" cy="354744"/>
          </a:xfrm>
          <a:prstGeom prst="rect">
            <a:avLst/>
          </a:prstGeom>
        </p:spPr>
      </p:pic>
    </p:spTree>
    <p:extLst>
      <p:ext uri="{BB962C8B-B14F-4D97-AF65-F5344CB8AC3E}">
        <p14:creationId xmlns:p14="http://schemas.microsoft.com/office/powerpoint/2010/main" val="3091272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st Engineering 2018-v2">
      <a:dk1>
        <a:srgbClr val="333333"/>
      </a:dk1>
      <a:lt1>
        <a:sysClr val="window" lastClr="FFFFFF"/>
      </a:lt1>
      <a:dk2>
        <a:srgbClr val="444444"/>
      </a:dk2>
      <a:lt2>
        <a:srgbClr val="E5E5E5"/>
      </a:lt2>
      <a:accent1>
        <a:srgbClr val="F47B20"/>
      </a:accent1>
      <a:accent2>
        <a:srgbClr val="015174"/>
      </a:accent2>
      <a:accent3>
        <a:srgbClr val="AEC3E4"/>
      </a:accent3>
      <a:accent4>
        <a:srgbClr val="08A479"/>
      </a:accent4>
      <a:accent5>
        <a:srgbClr val="054F67"/>
      </a:accent5>
      <a:accent6>
        <a:srgbClr val="328FAA"/>
      </a:accent6>
      <a:hlink>
        <a:srgbClr val="F47B20"/>
      </a:hlink>
      <a:folHlink>
        <a:srgbClr val="CB6428"/>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gradFill flip="none" rotWithShape="1">
          <a:gsLst>
            <a:gs pos="0">
              <a:schemeClr val="accent1"/>
            </a:gs>
            <a:gs pos="100000">
              <a:schemeClr val="accent1">
                <a:alpha val="80000"/>
              </a:schemeClr>
            </a:gs>
          </a:gsLst>
          <a:lin ang="0" scaled="0"/>
          <a:tileRect/>
        </a:gradFill>
      </a:spPr>
      <a:bodyPr vert="horz" wrap="none" lIns="648000" tIns="108000" rIns="900000" bIns="108000" rtlCol="0" anchor="ctr">
        <a:spAutoFit/>
      </a:bodyPr>
      <a:lstStyle>
        <a:defPPr algn="l">
          <a:tabLst>
            <a:tab pos="542925" algn="l"/>
          </a:tabLst>
          <a:defRPr sz="3600" dirty="0">
            <a:solidFill>
              <a:schemeClr val="bg1"/>
            </a:solidFill>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Presentation1" id="{34B1E566-1AD7-4159-A5BE-744B9605DF23}" vid="{A37A0EDA-C1B8-483A-BABC-9CC8B321F826}"/>
    </a:ext>
  </a:extLst>
</a:theme>
</file>

<file path=ppt/theme/theme3.xml><?xml version="1.0" encoding="utf-8"?>
<a:theme xmlns:a="http://schemas.openxmlformats.org/drawingml/2006/main" name="2_Office Theme">
  <a:themeElements>
    <a:clrScheme name="CEC">
      <a:dk1>
        <a:srgbClr val="2E2F33"/>
      </a:dk1>
      <a:lt1>
        <a:sysClr val="window" lastClr="FFFFFF"/>
      </a:lt1>
      <a:dk2>
        <a:srgbClr val="29292C"/>
      </a:dk2>
      <a:lt2>
        <a:srgbClr val="F4F4F4"/>
      </a:lt2>
      <a:accent1>
        <a:srgbClr val="F47B20"/>
      </a:accent1>
      <a:accent2>
        <a:srgbClr val="1E9CE1"/>
      </a:accent2>
      <a:accent3>
        <a:srgbClr val="9BBB59"/>
      </a:accent3>
      <a:accent4>
        <a:srgbClr val="8064A2"/>
      </a:accent4>
      <a:accent5>
        <a:srgbClr val="4BACC6"/>
      </a:accent5>
      <a:accent6>
        <a:srgbClr val="F79646"/>
      </a:accent6>
      <a:hlink>
        <a:srgbClr val="1E9CE1"/>
      </a:hlink>
      <a:folHlink>
        <a:srgbClr val="F47B20"/>
      </a:folHlink>
    </a:clrScheme>
    <a:fontScheme name="CEC">
      <a:majorFont>
        <a:latin typeface="Fira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3a0b47d-9ef2-4bc5-a9d7-32715db848fd">
      <Terms xmlns="http://schemas.microsoft.com/office/infopath/2007/PartnerControls"/>
    </lcf76f155ced4ddcb4097134ff3c332f>
    <TaxCatchAll xmlns="0c619341-54fb-4205-8ed8-2e96d7aff11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4373E915EC4443A12789F4A387A438" ma:contentTypeVersion="13" ma:contentTypeDescription="Een nieuw document maken." ma:contentTypeScope="" ma:versionID="648b8088f1031a3651e6033f437436d5">
  <xsd:schema xmlns:xsd="http://www.w3.org/2001/XMLSchema" xmlns:xs="http://www.w3.org/2001/XMLSchema" xmlns:p="http://schemas.microsoft.com/office/2006/metadata/properties" xmlns:ns2="13a0b47d-9ef2-4bc5-a9d7-32715db848fd" xmlns:ns3="0c619341-54fb-4205-8ed8-2e96d7aff11c" targetNamespace="http://schemas.microsoft.com/office/2006/metadata/properties" ma:root="true" ma:fieldsID="5bb3557396b558345ec334d43e74c50d" ns2:_="" ns3:_="">
    <xsd:import namespace="13a0b47d-9ef2-4bc5-a9d7-32715db848fd"/>
    <xsd:import namespace="0c619341-54fb-4205-8ed8-2e96d7aff11c"/>
    <xsd:element name="properties">
      <xsd:complexType>
        <xsd:sequence>
          <xsd:element name="documentManagement">
            <xsd:complexType>
              <xsd:all>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a0b47d-9ef2-4bc5-a9d7-32715db848f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ternalName="MediaServiceDateTaken" ma:readOnly="true">
      <xsd:simpleType>
        <xsd:restriction base="dms:Text"/>
      </xsd:simpleType>
    </xsd:element>
    <xsd:element name="MediaLengthInSeconds" ma:index="9" nillable="true" ma:displayName="Length (seconds)" ma:internalName="MediaLengthInSeconds" ma:readOnly="true">
      <xsd:simpleType>
        <xsd:restriction base="dms:Unknown"/>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43b5836e-819a-49f0-bcb2-a6188ac8dba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c619341-54fb-4205-8ed8-2e96d7aff11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fbccfb3-442b-4b64-878c-76a5d48e9d0a}" ma:internalName="TaxCatchAll" ma:showField="CatchAllData" ma:web="0c619341-54fb-4205-8ed8-2e96d7aff1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E9BD69-C15A-403F-A6C0-F443D39E3A8F}">
  <ds:schemaRefs>
    <ds:schemaRef ds:uri="http://schemas.microsoft.com/sharepoint/v3/contenttype/forms"/>
  </ds:schemaRefs>
</ds:datastoreItem>
</file>

<file path=customXml/itemProps2.xml><?xml version="1.0" encoding="utf-8"?>
<ds:datastoreItem xmlns:ds="http://schemas.openxmlformats.org/officeDocument/2006/customXml" ds:itemID="{6F5DDDD1-397C-4013-BCF4-016962164519}">
  <ds:schemaRefs>
    <ds:schemaRef ds:uri="http://schemas.microsoft.com/office/2006/metadata/properties"/>
    <ds:schemaRef ds:uri="http://schemas.microsoft.com/office/infopath/2007/PartnerControls"/>
    <ds:schemaRef ds:uri="13a0b47d-9ef2-4bc5-a9d7-32715db848fd"/>
    <ds:schemaRef ds:uri="0c619341-54fb-4205-8ed8-2e96d7aff11c"/>
  </ds:schemaRefs>
</ds:datastoreItem>
</file>

<file path=customXml/itemProps3.xml><?xml version="1.0" encoding="utf-8"?>
<ds:datastoreItem xmlns:ds="http://schemas.openxmlformats.org/officeDocument/2006/customXml" ds:itemID="{13E60746-3A01-4F70-AEE9-319E2B79B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a0b47d-9ef2-4bc5-a9d7-32715db848fd"/>
    <ds:schemaRef ds:uri="0c619341-54fb-4205-8ed8-2e96d7aff1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147</TotalTime>
  <Words>1884</Words>
  <Application>Microsoft Office PowerPoint</Application>
  <PresentationFormat>Breedbeeld</PresentationFormat>
  <Paragraphs>496</Paragraphs>
  <Slides>43</Slides>
  <Notes>41</Notes>
  <HiddenSlides>0</HiddenSlides>
  <MMClips>0</MMClips>
  <ScaleCrop>false</ScaleCrop>
  <HeadingPairs>
    <vt:vector size="6" baseType="variant">
      <vt:variant>
        <vt:lpstr>Gebruikte lettertypen</vt:lpstr>
      </vt:variant>
      <vt:variant>
        <vt:i4>17</vt:i4>
      </vt:variant>
      <vt:variant>
        <vt:lpstr>Thema</vt:lpstr>
      </vt:variant>
      <vt:variant>
        <vt:i4>3</vt:i4>
      </vt:variant>
      <vt:variant>
        <vt:lpstr>Diatitels</vt:lpstr>
      </vt:variant>
      <vt:variant>
        <vt:i4>43</vt:i4>
      </vt:variant>
    </vt:vector>
  </HeadingPairs>
  <TitlesOfParts>
    <vt:vector size="63" baseType="lpstr">
      <vt:lpstr>Aileron Light</vt:lpstr>
      <vt:lpstr>Arial</vt:lpstr>
      <vt:lpstr>Calibri</vt:lpstr>
      <vt:lpstr>Calibri Light</vt:lpstr>
      <vt:lpstr>Courier New</vt:lpstr>
      <vt:lpstr>Fira Sans</vt:lpstr>
      <vt:lpstr>Fira Sans Condensed Book</vt:lpstr>
      <vt:lpstr>Fira Sans Condensed Medium</vt:lpstr>
      <vt:lpstr>Fira Sans Light</vt:lpstr>
      <vt:lpstr>Fira Sans Medium</vt:lpstr>
      <vt:lpstr>Fira Sans SemiBold</vt:lpstr>
      <vt:lpstr>FiraSans-Bold</vt:lpstr>
      <vt:lpstr>FiraSans-Medium</vt:lpstr>
      <vt:lpstr>Lato-Regular</vt:lpstr>
      <vt:lpstr>Open Sans</vt:lpstr>
      <vt:lpstr>Symbol</vt:lpstr>
      <vt:lpstr>Wingdings</vt:lpstr>
      <vt:lpstr>Office Theme</vt:lpstr>
      <vt:lpstr>1_Office Theme</vt:lpstr>
      <vt:lpstr>2_Office Theme</vt:lpstr>
      <vt:lpstr>Successful software implementations A structured approach to  implementing digital cost engineering solutions  Sharon Bosch</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Successful software implementations A structured approach to successfully implementing digital cost engineering solutions</dc:title>
  <dc:creator>Sharon Bosch</dc:creator>
  <cp:lastModifiedBy>Francis Bakker</cp:lastModifiedBy>
  <cp:revision>68</cp:revision>
  <dcterms:created xsi:type="dcterms:W3CDTF">2022-03-18T15:43:44Z</dcterms:created>
  <dcterms:modified xsi:type="dcterms:W3CDTF">2022-08-26T10:21:24Z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0x010100AC4373E915EC4443A12789F4A387A438</vt:lpwstr>
  </property>
</Properties>
</file>